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50" r:id="rId2"/>
  </p:sldMasterIdLst>
  <p:notesMasterIdLst>
    <p:notesMasterId r:id="rId17"/>
  </p:notesMasterIdLst>
  <p:sldIdLst>
    <p:sldId id="256" r:id="rId3"/>
    <p:sldId id="257" r:id="rId4"/>
    <p:sldId id="274" r:id="rId5"/>
    <p:sldId id="275" r:id="rId6"/>
    <p:sldId id="277" r:id="rId7"/>
    <p:sldId id="268" r:id="rId8"/>
    <p:sldId id="266" r:id="rId9"/>
    <p:sldId id="271" r:id="rId10"/>
    <p:sldId id="279" r:id="rId11"/>
    <p:sldId id="269" r:id="rId12"/>
    <p:sldId id="265" r:id="rId13"/>
    <p:sldId id="280" r:id="rId14"/>
    <p:sldId id="272" r:id="rId15"/>
    <p:sldId id="258" r:id="rId1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Arial" charset="0"/>
        <a:cs typeface="Arial" charset="0"/>
      </a:defRPr>
    </a:lvl1pPr>
    <a:lvl2pPr marL="457200" algn="l" rtl="0" fontAlgn="base">
      <a:spcBef>
        <a:spcPct val="0"/>
      </a:spcBef>
      <a:spcAft>
        <a:spcPct val="0"/>
      </a:spcAft>
      <a:defRPr kern="1200">
        <a:solidFill>
          <a:schemeClr val="tx1"/>
        </a:solidFill>
        <a:latin typeface="Arial" charset="0"/>
        <a:ea typeface="Arial" charset="0"/>
        <a:cs typeface="Arial" charset="0"/>
      </a:defRPr>
    </a:lvl2pPr>
    <a:lvl3pPr marL="914400" algn="l" rtl="0" fontAlgn="base">
      <a:spcBef>
        <a:spcPct val="0"/>
      </a:spcBef>
      <a:spcAft>
        <a:spcPct val="0"/>
      </a:spcAft>
      <a:defRPr kern="1200">
        <a:solidFill>
          <a:schemeClr val="tx1"/>
        </a:solidFill>
        <a:latin typeface="Arial" charset="0"/>
        <a:ea typeface="Arial" charset="0"/>
        <a:cs typeface="Arial" charset="0"/>
      </a:defRPr>
    </a:lvl3pPr>
    <a:lvl4pPr marL="1371600" algn="l" rtl="0" fontAlgn="base">
      <a:spcBef>
        <a:spcPct val="0"/>
      </a:spcBef>
      <a:spcAft>
        <a:spcPct val="0"/>
      </a:spcAft>
      <a:defRPr kern="1200">
        <a:solidFill>
          <a:schemeClr val="tx1"/>
        </a:solidFill>
        <a:latin typeface="Arial" charset="0"/>
        <a:ea typeface="Arial" charset="0"/>
        <a:cs typeface="Arial" charset="0"/>
      </a:defRPr>
    </a:lvl4pPr>
    <a:lvl5pPr marL="1828800" algn="l" rtl="0" fontAlgn="base">
      <a:spcBef>
        <a:spcPct val="0"/>
      </a:spcBef>
      <a:spcAft>
        <a:spcPct val="0"/>
      </a:spcAft>
      <a:defRPr kern="1200">
        <a:solidFill>
          <a:schemeClr val="tx1"/>
        </a:solidFill>
        <a:latin typeface="Arial" charset="0"/>
        <a:ea typeface="Arial" charset="0"/>
        <a:cs typeface="Arial" charset="0"/>
      </a:defRPr>
    </a:lvl5pPr>
    <a:lvl6pPr marL="2286000" algn="l" defTabSz="457200" rtl="0" eaLnBrk="1" latinLnBrk="0" hangingPunct="1">
      <a:defRPr kern="1200">
        <a:solidFill>
          <a:schemeClr val="tx1"/>
        </a:solidFill>
        <a:latin typeface="Arial" charset="0"/>
        <a:ea typeface="Arial" charset="0"/>
        <a:cs typeface="Arial" charset="0"/>
      </a:defRPr>
    </a:lvl6pPr>
    <a:lvl7pPr marL="2743200" algn="l" defTabSz="457200" rtl="0" eaLnBrk="1" latinLnBrk="0" hangingPunct="1">
      <a:defRPr kern="1200">
        <a:solidFill>
          <a:schemeClr val="tx1"/>
        </a:solidFill>
        <a:latin typeface="Arial" charset="0"/>
        <a:ea typeface="Arial" charset="0"/>
        <a:cs typeface="Arial" charset="0"/>
      </a:defRPr>
    </a:lvl7pPr>
    <a:lvl8pPr marL="3200400" algn="l" defTabSz="457200" rtl="0" eaLnBrk="1" latinLnBrk="0" hangingPunct="1">
      <a:defRPr kern="1200">
        <a:solidFill>
          <a:schemeClr val="tx1"/>
        </a:solidFill>
        <a:latin typeface="Arial" charset="0"/>
        <a:ea typeface="Arial" charset="0"/>
        <a:cs typeface="Arial" charset="0"/>
      </a:defRPr>
    </a:lvl8pPr>
    <a:lvl9pPr marL="3657600" algn="l" defTabSz="457200" rtl="0" eaLnBrk="1" latinLnBrk="0" hangingPunct="1">
      <a:defRPr kern="1200">
        <a:solidFill>
          <a:schemeClr val="tx1"/>
        </a:solidFill>
        <a:latin typeface="Arial" charset="0"/>
        <a:ea typeface="Arial" charset="0"/>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36" autoAdjust="0"/>
    <p:restoredTop sz="92083" autoAdjust="0"/>
  </p:normalViewPr>
  <p:slideViewPr>
    <p:cSldViewPr snapToGrid="0">
      <p:cViewPr>
        <p:scale>
          <a:sx n="100" d="100"/>
          <a:sy n="100" d="100"/>
        </p:scale>
        <p:origin x="-294" y="408"/>
      </p:cViewPr>
      <p:guideLst>
        <p:guide orient="horz" pos="2160"/>
        <p:guide pos="2880"/>
      </p:guideLst>
    </p:cSldViewPr>
  </p:slideViewPr>
  <p:notesTextViewPr>
    <p:cViewPr>
      <p:scale>
        <a:sx n="100" d="100"/>
        <a:sy n="100" d="100"/>
      </p:scale>
      <p:origin x="0" y="0"/>
    </p:cViewPr>
  </p:notesTextViewPr>
  <p:gridSpacing cx="38405" cy="38405"/>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330AFEE-E630-3B49-B3DB-D652368A3BC5}" type="doc">
      <dgm:prSet loTypeId="urn:microsoft.com/office/officeart/2005/8/layout/matrix1" loCatId="matrix" qsTypeId="urn:microsoft.com/office/officeart/2005/8/quickstyle/simple4" qsCatId="simple" csTypeId="urn:microsoft.com/office/officeart/2005/8/colors/accent1_2" csCatId="accent1" phldr="1"/>
      <dgm:spPr/>
      <dgm:t>
        <a:bodyPr/>
        <a:lstStyle/>
        <a:p>
          <a:endParaRPr lang="en-US"/>
        </a:p>
      </dgm:t>
    </dgm:pt>
    <dgm:pt modelId="{52B40B91-954E-864A-BCFC-522BB622F397}">
      <dgm:prSet phldrT="[Text]" custT="1"/>
      <dgm:spPr/>
      <dgm:t>
        <a:bodyPr/>
        <a:lstStyle/>
        <a:p>
          <a:r>
            <a:rPr lang="en-US" sz="3200" dirty="0" smtClean="0">
              <a:solidFill>
                <a:srgbClr val="008000"/>
              </a:solidFill>
            </a:rPr>
            <a:t>What is an argument?</a:t>
          </a:r>
          <a:endParaRPr lang="en-US" sz="3200" dirty="0">
            <a:solidFill>
              <a:srgbClr val="008000"/>
            </a:solidFill>
          </a:endParaRPr>
        </a:p>
      </dgm:t>
    </dgm:pt>
    <dgm:pt modelId="{B1DA8C0F-5858-F742-92BB-A884BB8D4268}" type="parTrans" cxnId="{FF84BAB9-E6DA-F94C-8FC0-15063B943AC4}">
      <dgm:prSet/>
      <dgm:spPr/>
      <dgm:t>
        <a:bodyPr/>
        <a:lstStyle/>
        <a:p>
          <a:endParaRPr lang="en-US"/>
        </a:p>
      </dgm:t>
    </dgm:pt>
    <dgm:pt modelId="{47FCEE36-71BF-8D4F-9316-980AC0F8987F}" type="sibTrans" cxnId="{FF84BAB9-E6DA-F94C-8FC0-15063B943AC4}">
      <dgm:prSet/>
      <dgm:spPr/>
      <dgm:t>
        <a:bodyPr/>
        <a:lstStyle/>
        <a:p>
          <a:endParaRPr lang="en-US"/>
        </a:p>
      </dgm:t>
    </dgm:pt>
    <dgm:pt modelId="{7A7C173E-0AE5-7F49-98BA-5C8E1C937E6F}">
      <dgm:prSet phldrT="[Text]" custT="1"/>
      <dgm:spPr/>
      <dgm:t>
        <a:bodyPr/>
        <a:lstStyle/>
        <a:p>
          <a:r>
            <a:rPr lang="en-US" sz="2000" dirty="0" smtClean="0">
              <a:solidFill>
                <a:srgbClr val="008000"/>
              </a:solidFill>
            </a:rPr>
            <a:t>An argument is a claim that must be supported by evidence</a:t>
          </a:r>
          <a:endParaRPr lang="en-US" sz="2000" dirty="0">
            <a:solidFill>
              <a:srgbClr val="008000"/>
            </a:solidFill>
          </a:endParaRPr>
        </a:p>
      </dgm:t>
    </dgm:pt>
    <dgm:pt modelId="{56D30093-A802-904C-96F3-1F5B26112305}" type="parTrans" cxnId="{314639C9-9005-164B-88CE-C3E1627EC6E9}">
      <dgm:prSet/>
      <dgm:spPr/>
      <dgm:t>
        <a:bodyPr/>
        <a:lstStyle/>
        <a:p>
          <a:endParaRPr lang="en-US"/>
        </a:p>
      </dgm:t>
    </dgm:pt>
    <dgm:pt modelId="{DF32EA70-CC7F-7C4F-851F-B61A8CE4C855}" type="sibTrans" cxnId="{314639C9-9005-164B-88CE-C3E1627EC6E9}">
      <dgm:prSet/>
      <dgm:spPr/>
      <dgm:t>
        <a:bodyPr/>
        <a:lstStyle/>
        <a:p>
          <a:endParaRPr lang="en-US"/>
        </a:p>
      </dgm:t>
    </dgm:pt>
    <dgm:pt modelId="{018E807E-4B53-5445-96A3-55236F9B6EAB}">
      <dgm:prSet phldrT="[Text]" custT="1"/>
      <dgm:spPr/>
      <dgm:t>
        <a:bodyPr/>
        <a:lstStyle/>
        <a:p>
          <a:r>
            <a:rPr lang="en-US" sz="2000" dirty="0" smtClean="0">
              <a:solidFill>
                <a:srgbClr val="008000"/>
              </a:solidFill>
            </a:rPr>
            <a:t>An argument is a reasoned, logical way of demonstrating that the writer’s position, belief, or conclusion is valid. </a:t>
          </a:r>
          <a:endParaRPr lang="en-US" sz="2000" dirty="0">
            <a:solidFill>
              <a:srgbClr val="008000"/>
            </a:solidFill>
          </a:endParaRPr>
        </a:p>
      </dgm:t>
    </dgm:pt>
    <dgm:pt modelId="{19441577-1B64-E24E-A61A-375C5DC8B51E}" type="parTrans" cxnId="{7538FD21-4FED-9F45-9190-90A5917836D3}">
      <dgm:prSet/>
      <dgm:spPr/>
      <dgm:t>
        <a:bodyPr/>
        <a:lstStyle/>
        <a:p>
          <a:endParaRPr lang="en-US"/>
        </a:p>
      </dgm:t>
    </dgm:pt>
    <dgm:pt modelId="{03608809-E722-4A40-89E8-BC3F6A057354}" type="sibTrans" cxnId="{7538FD21-4FED-9F45-9190-90A5917836D3}">
      <dgm:prSet/>
      <dgm:spPr/>
      <dgm:t>
        <a:bodyPr/>
        <a:lstStyle/>
        <a:p>
          <a:endParaRPr lang="en-US"/>
        </a:p>
      </dgm:t>
    </dgm:pt>
    <dgm:pt modelId="{352BCAF5-964B-104F-916F-10666C117AE0}">
      <dgm:prSet phldrT="[Text]" custT="1"/>
      <dgm:spPr/>
      <dgm:t>
        <a:bodyPr/>
        <a:lstStyle/>
        <a:p>
          <a:r>
            <a:rPr lang="en-US" sz="2000" dirty="0" smtClean="0">
              <a:solidFill>
                <a:srgbClr val="008000"/>
              </a:solidFill>
            </a:rPr>
            <a:t>In English language arts, students make claims about the worth or meaning of a literary work or works. They defend their interpretations or judgments with evidence from the text(s) they are writing about. </a:t>
          </a:r>
          <a:endParaRPr lang="en-US" sz="2000" dirty="0">
            <a:solidFill>
              <a:srgbClr val="008000"/>
            </a:solidFill>
          </a:endParaRPr>
        </a:p>
      </dgm:t>
    </dgm:pt>
    <dgm:pt modelId="{B1944991-6D2A-CB4E-B423-060FFB761742}" type="parTrans" cxnId="{5E117B28-2C2C-A94E-B347-7F46374225DA}">
      <dgm:prSet/>
      <dgm:spPr/>
      <dgm:t>
        <a:bodyPr/>
        <a:lstStyle/>
        <a:p>
          <a:endParaRPr lang="en-US"/>
        </a:p>
      </dgm:t>
    </dgm:pt>
    <dgm:pt modelId="{4F100EA8-1BFA-7947-A425-D75EF845292F}" type="sibTrans" cxnId="{5E117B28-2C2C-A94E-B347-7F46374225DA}">
      <dgm:prSet/>
      <dgm:spPr/>
      <dgm:t>
        <a:bodyPr/>
        <a:lstStyle/>
        <a:p>
          <a:endParaRPr lang="en-US"/>
        </a:p>
      </dgm:t>
    </dgm:pt>
    <dgm:pt modelId="{5B225932-61FE-474A-9D9D-45514834A7C2}">
      <dgm:prSet phldrT="[Text]" custT="1"/>
      <dgm:spPr/>
      <dgm:t>
        <a:bodyPr/>
        <a:lstStyle/>
        <a:p>
          <a:r>
            <a:rPr lang="en-US" sz="2000" dirty="0" smtClean="0">
              <a:solidFill>
                <a:srgbClr val="008000"/>
              </a:solidFill>
            </a:rPr>
            <a:t>Arguments are used for many purposes—to change the reader’s point of view, to bring about some action on the reader’s part, or to ask the reader to accept the writer’s explanation or evaluation of a concept, issue or problem. </a:t>
          </a:r>
          <a:endParaRPr lang="en-US" sz="2000" dirty="0">
            <a:solidFill>
              <a:srgbClr val="008000"/>
            </a:solidFill>
          </a:endParaRPr>
        </a:p>
      </dgm:t>
    </dgm:pt>
    <dgm:pt modelId="{5DD279D6-D73D-D047-9964-0948144FE6E2}" type="sibTrans" cxnId="{F2D57847-9DD8-E248-8CDD-8206EE07429D}">
      <dgm:prSet/>
      <dgm:spPr/>
      <dgm:t>
        <a:bodyPr/>
        <a:lstStyle/>
        <a:p>
          <a:endParaRPr lang="en-US"/>
        </a:p>
      </dgm:t>
    </dgm:pt>
    <dgm:pt modelId="{DA1FAD54-C924-E246-A78D-87675911764B}" type="parTrans" cxnId="{F2D57847-9DD8-E248-8CDD-8206EE07429D}">
      <dgm:prSet/>
      <dgm:spPr/>
      <dgm:t>
        <a:bodyPr/>
        <a:lstStyle/>
        <a:p>
          <a:endParaRPr lang="en-US"/>
        </a:p>
      </dgm:t>
    </dgm:pt>
    <dgm:pt modelId="{B7E6566A-49D4-3041-88B5-B60884FAB11D}">
      <dgm:prSet phldrT="[Text]"/>
      <dgm:spPr/>
      <dgm:t>
        <a:bodyPr/>
        <a:lstStyle/>
        <a:p>
          <a:endParaRPr lang="en-US" dirty="0"/>
        </a:p>
      </dgm:t>
    </dgm:pt>
    <dgm:pt modelId="{C5A7168F-8FD8-964D-99F8-0DC443A5CE86}" type="parTrans" cxnId="{01AD96DF-1E36-3C47-8328-A1F7D8A8C0F5}">
      <dgm:prSet/>
      <dgm:spPr/>
      <dgm:t>
        <a:bodyPr/>
        <a:lstStyle/>
        <a:p>
          <a:endParaRPr lang="en-US"/>
        </a:p>
      </dgm:t>
    </dgm:pt>
    <dgm:pt modelId="{A41767E1-9C4D-FF45-AA18-4CF616963751}" type="sibTrans" cxnId="{01AD96DF-1E36-3C47-8328-A1F7D8A8C0F5}">
      <dgm:prSet/>
      <dgm:spPr/>
      <dgm:t>
        <a:bodyPr/>
        <a:lstStyle/>
        <a:p>
          <a:endParaRPr lang="en-US"/>
        </a:p>
      </dgm:t>
    </dgm:pt>
    <dgm:pt modelId="{61386A68-699B-9748-BDEE-06D483BE4C16}" type="pres">
      <dgm:prSet presAssocID="{D330AFEE-E630-3B49-B3DB-D652368A3BC5}" presName="diagram" presStyleCnt="0">
        <dgm:presLayoutVars>
          <dgm:chMax val="1"/>
          <dgm:dir/>
          <dgm:animLvl val="ctr"/>
          <dgm:resizeHandles val="exact"/>
        </dgm:presLayoutVars>
      </dgm:prSet>
      <dgm:spPr/>
      <dgm:t>
        <a:bodyPr/>
        <a:lstStyle/>
        <a:p>
          <a:endParaRPr lang="en-US"/>
        </a:p>
      </dgm:t>
    </dgm:pt>
    <dgm:pt modelId="{67A317A6-5102-5443-83C0-9EE5AA00B0F6}" type="pres">
      <dgm:prSet presAssocID="{D330AFEE-E630-3B49-B3DB-D652368A3BC5}" presName="matrix" presStyleCnt="0"/>
      <dgm:spPr/>
    </dgm:pt>
    <dgm:pt modelId="{B872B0B9-4A7F-144B-9027-FCBAC2BDE7A1}" type="pres">
      <dgm:prSet presAssocID="{D330AFEE-E630-3B49-B3DB-D652368A3BC5}" presName="tile1" presStyleLbl="node1" presStyleIdx="0" presStyleCnt="4" custScaleY="100511" custLinFactNeighborY="-2001"/>
      <dgm:spPr/>
      <dgm:t>
        <a:bodyPr/>
        <a:lstStyle/>
        <a:p>
          <a:endParaRPr lang="en-US"/>
        </a:p>
      </dgm:t>
    </dgm:pt>
    <dgm:pt modelId="{EF468EFE-B4F3-AC42-90D0-2FD4975B4EB7}" type="pres">
      <dgm:prSet presAssocID="{D330AFEE-E630-3B49-B3DB-D652368A3BC5}" presName="tile1text" presStyleLbl="node1" presStyleIdx="0" presStyleCnt="4">
        <dgm:presLayoutVars>
          <dgm:chMax val="0"/>
          <dgm:chPref val="0"/>
          <dgm:bulletEnabled val="1"/>
        </dgm:presLayoutVars>
      </dgm:prSet>
      <dgm:spPr/>
      <dgm:t>
        <a:bodyPr/>
        <a:lstStyle/>
        <a:p>
          <a:endParaRPr lang="en-US"/>
        </a:p>
      </dgm:t>
    </dgm:pt>
    <dgm:pt modelId="{870EA6A0-CCFB-B242-A0EA-5CCFF59CB00A}" type="pres">
      <dgm:prSet presAssocID="{D330AFEE-E630-3B49-B3DB-D652368A3BC5}" presName="tile2" presStyleLbl="node1" presStyleIdx="1" presStyleCnt="4"/>
      <dgm:spPr/>
      <dgm:t>
        <a:bodyPr/>
        <a:lstStyle/>
        <a:p>
          <a:endParaRPr lang="en-US"/>
        </a:p>
      </dgm:t>
    </dgm:pt>
    <dgm:pt modelId="{07FA3D8D-524C-164E-9B1F-9C1C107B18A0}" type="pres">
      <dgm:prSet presAssocID="{D330AFEE-E630-3B49-B3DB-D652368A3BC5}" presName="tile2text" presStyleLbl="node1" presStyleIdx="1" presStyleCnt="4">
        <dgm:presLayoutVars>
          <dgm:chMax val="0"/>
          <dgm:chPref val="0"/>
          <dgm:bulletEnabled val="1"/>
        </dgm:presLayoutVars>
      </dgm:prSet>
      <dgm:spPr/>
      <dgm:t>
        <a:bodyPr/>
        <a:lstStyle/>
        <a:p>
          <a:endParaRPr lang="en-US"/>
        </a:p>
      </dgm:t>
    </dgm:pt>
    <dgm:pt modelId="{BF6D2065-0E79-F346-B362-CC53C360A8CA}" type="pres">
      <dgm:prSet presAssocID="{D330AFEE-E630-3B49-B3DB-D652368A3BC5}" presName="tile3" presStyleLbl="node1" presStyleIdx="2" presStyleCnt="4" custLinFactNeighborX="130" custLinFactNeighborY="-2495"/>
      <dgm:spPr/>
      <dgm:t>
        <a:bodyPr/>
        <a:lstStyle/>
        <a:p>
          <a:endParaRPr lang="en-US"/>
        </a:p>
      </dgm:t>
    </dgm:pt>
    <dgm:pt modelId="{FC13498C-3798-DE4E-90F7-A09D4F9A2BF2}" type="pres">
      <dgm:prSet presAssocID="{D330AFEE-E630-3B49-B3DB-D652368A3BC5}" presName="tile3text" presStyleLbl="node1" presStyleIdx="2" presStyleCnt="4">
        <dgm:presLayoutVars>
          <dgm:chMax val="0"/>
          <dgm:chPref val="0"/>
          <dgm:bulletEnabled val="1"/>
        </dgm:presLayoutVars>
      </dgm:prSet>
      <dgm:spPr/>
      <dgm:t>
        <a:bodyPr/>
        <a:lstStyle/>
        <a:p>
          <a:endParaRPr lang="en-US"/>
        </a:p>
      </dgm:t>
    </dgm:pt>
    <dgm:pt modelId="{C4AB33DB-D85F-AB4E-8938-B91361A0006E}" type="pres">
      <dgm:prSet presAssocID="{D330AFEE-E630-3B49-B3DB-D652368A3BC5}" presName="tile4" presStyleLbl="node1" presStyleIdx="3" presStyleCnt="4" custLinFactNeighborX="1987" custLinFactNeighborY="-1995"/>
      <dgm:spPr/>
      <dgm:t>
        <a:bodyPr/>
        <a:lstStyle/>
        <a:p>
          <a:endParaRPr lang="en-US"/>
        </a:p>
      </dgm:t>
    </dgm:pt>
    <dgm:pt modelId="{F1F5D7DD-42BC-F143-BCD2-4AF621DD30A5}" type="pres">
      <dgm:prSet presAssocID="{D330AFEE-E630-3B49-B3DB-D652368A3BC5}" presName="tile4text" presStyleLbl="node1" presStyleIdx="3" presStyleCnt="4">
        <dgm:presLayoutVars>
          <dgm:chMax val="0"/>
          <dgm:chPref val="0"/>
          <dgm:bulletEnabled val="1"/>
        </dgm:presLayoutVars>
      </dgm:prSet>
      <dgm:spPr/>
      <dgm:t>
        <a:bodyPr/>
        <a:lstStyle/>
        <a:p>
          <a:endParaRPr lang="en-US"/>
        </a:p>
      </dgm:t>
    </dgm:pt>
    <dgm:pt modelId="{6D5A04C4-580A-2B45-B222-F500DF767F56}" type="pres">
      <dgm:prSet presAssocID="{D330AFEE-E630-3B49-B3DB-D652368A3BC5}" presName="centerTile" presStyleLbl="fgShp" presStyleIdx="0" presStyleCnt="1" custScaleX="126932" custLinFactNeighborX="-1656">
        <dgm:presLayoutVars>
          <dgm:chMax val="0"/>
          <dgm:chPref val="0"/>
        </dgm:presLayoutVars>
      </dgm:prSet>
      <dgm:spPr/>
      <dgm:t>
        <a:bodyPr/>
        <a:lstStyle/>
        <a:p>
          <a:endParaRPr lang="en-US"/>
        </a:p>
      </dgm:t>
    </dgm:pt>
  </dgm:ptLst>
  <dgm:cxnLst>
    <dgm:cxn modelId="{4945247D-D4DB-9049-AA4A-596D0AF08AD7}" type="presOf" srcId="{018E807E-4B53-5445-96A3-55236F9B6EAB}" destId="{BF6D2065-0E79-F346-B362-CC53C360A8CA}" srcOrd="0" destOrd="0" presId="urn:microsoft.com/office/officeart/2005/8/layout/matrix1"/>
    <dgm:cxn modelId="{01AD96DF-1E36-3C47-8328-A1F7D8A8C0F5}" srcId="{D330AFEE-E630-3B49-B3DB-D652368A3BC5}" destId="{B7E6566A-49D4-3041-88B5-B60884FAB11D}" srcOrd="1" destOrd="0" parTransId="{C5A7168F-8FD8-964D-99F8-0DC443A5CE86}" sibTransId="{A41767E1-9C4D-FF45-AA18-4CF616963751}"/>
    <dgm:cxn modelId="{E4CFEF69-891C-5545-A54F-C5795AA78B1F}" type="presOf" srcId="{D330AFEE-E630-3B49-B3DB-D652368A3BC5}" destId="{61386A68-699B-9748-BDEE-06D483BE4C16}" srcOrd="0" destOrd="0" presId="urn:microsoft.com/office/officeart/2005/8/layout/matrix1"/>
    <dgm:cxn modelId="{56CBDD43-FA8F-0E4E-B1DB-C95E324754CC}" type="presOf" srcId="{352BCAF5-964B-104F-916F-10666C117AE0}" destId="{C4AB33DB-D85F-AB4E-8938-B91361A0006E}" srcOrd="0" destOrd="0" presId="urn:microsoft.com/office/officeart/2005/8/layout/matrix1"/>
    <dgm:cxn modelId="{5E117B28-2C2C-A94E-B347-7F46374225DA}" srcId="{52B40B91-954E-864A-BCFC-522BB622F397}" destId="{352BCAF5-964B-104F-916F-10666C117AE0}" srcOrd="3" destOrd="0" parTransId="{B1944991-6D2A-CB4E-B423-060FFB761742}" sibTransId="{4F100EA8-1BFA-7947-A425-D75EF845292F}"/>
    <dgm:cxn modelId="{314639C9-9005-164B-88CE-C3E1627EC6E9}" srcId="{52B40B91-954E-864A-BCFC-522BB622F397}" destId="{7A7C173E-0AE5-7F49-98BA-5C8E1C937E6F}" srcOrd="0" destOrd="0" parTransId="{56D30093-A802-904C-96F3-1F5B26112305}" sibTransId="{DF32EA70-CC7F-7C4F-851F-B61A8CE4C855}"/>
    <dgm:cxn modelId="{7538FD21-4FED-9F45-9190-90A5917836D3}" srcId="{52B40B91-954E-864A-BCFC-522BB622F397}" destId="{018E807E-4B53-5445-96A3-55236F9B6EAB}" srcOrd="2" destOrd="0" parTransId="{19441577-1B64-E24E-A61A-375C5DC8B51E}" sibTransId="{03608809-E722-4A40-89E8-BC3F6A057354}"/>
    <dgm:cxn modelId="{2C880536-4B47-A24D-9C47-415EB36374EC}" type="presOf" srcId="{52B40B91-954E-864A-BCFC-522BB622F397}" destId="{6D5A04C4-580A-2B45-B222-F500DF767F56}" srcOrd="0" destOrd="0" presId="urn:microsoft.com/office/officeart/2005/8/layout/matrix1"/>
    <dgm:cxn modelId="{FF84BAB9-E6DA-F94C-8FC0-15063B943AC4}" srcId="{D330AFEE-E630-3B49-B3DB-D652368A3BC5}" destId="{52B40B91-954E-864A-BCFC-522BB622F397}" srcOrd="0" destOrd="0" parTransId="{B1DA8C0F-5858-F742-92BB-A884BB8D4268}" sibTransId="{47FCEE36-71BF-8D4F-9316-980AC0F8987F}"/>
    <dgm:cxn modelId="{57B30CCC-CA8D-D846-AA3E-8228294DC691}" type="presOf" srcId="{5B225932-61FE-474A-9D9D-45514834A7C2}" destId="{07FA3D8D-524C-164E-9B1F-9C1C107B18A0}" srcOrd="1" destOrd="0" presId="urn:microsoft.com/office/officeart/2005/8/layout/matrix1"/>
    <dgm:cxn modelId="{55039052-1CBD-A749-924D-483EC536B305}" type="presOf" srcId="{7A7C173E-0AE5-7F49-98BA-5C8E1C937E6F}" destId="{EF468EFE-B4F3-AC42-90D0-2FD4975B4EB7}" srcOrd="1" destOrd="0" presId="urn:microsoft.com/office/officeart/2005/8/layout/matrix1"/>
    <dgm:cxn modelId="{1E62AC5D-C306-D945-AACA-4B351BA775EF}" type="presOf" srcId="{352BCAF5-964B-104F-916F-10666C117AE0}" destId="{F1F5D7DD-42BC-F143-BCD2-4AF621DD30A5}" srcOrd="1" destOrd="0" presId="urn:microsoft.com/office/officeart/2005/8/layout/matrix1"/>
    <dgm:cxn modelId="{3E325518-803E-C340-B165-4EC4469315B4}" type="presOf" srcId="{7A7C173E-0AE5-7F49-98BA-5C8E1C937E6F}" destId="{B872B0B9-4A7F-144B-9027-FCBAC2BDE7A1}" srcOrd="0" destOrd="0" presId="urn:microsoft.com/office/officeart/2005/8/layout/matrix1"/>
    <dgm:cxn modelId="{54EF82B6-35A9-A549-BCD1-2E20D5886C61}" type="presOf" srcId="{5B225932-61FE-474A-9D9D-45514834A7C2}" destId="{870EA6A0-CCFB-B242-A0EA-5CCFF59CB00A}" srcOrd="0" destOrd="0" presId="urn:microsoft.com/office/officeart/2005/8/layout/matrix1"/>
    <dgm:cxn modelId="{F2D57847-9DD8-E248-8CDD-8206EE07429D}" srcId="{52B40B91-954E-864A-BCFC-522BB622F397}" destId="{5B225932-61FE-474A-9D9D-45514834A7C2}" srcOrd="1" destOrd="0" parTransId="{DA1FAD54-C924-E246-A78D-87675911764B}" sibTransId="{5DD279D6-D73D-D047-9964-0948144FE6E2}"/>
    <dgm:cxn modelId="{2F3E5275-0F84-414A-897B-F94682C0BFC2}" type="presOf" srcId="{018E807E-4B53-5445-96A3-55236F9B6EAB}" destId="{FC13498C-3798-DE4E-90F7-A09D4F9A2BF2}" srcOrd="1" destOrd="0" presId="urn:microsoft.com/office/officeart/2005/8/layout/matrix1"/>
    <dgm:cxn modelId="{7024B8C0-B67C-6D49-8BB6-33E044DA34BC}" type="presParOf" srcId="{61386A68-699B-9748-BDEE-06D483BE4C16}" destId="{67A317A6-5102-5443-83C0-9EE5AA00B0F6}" srcOrd="0" destOrd="0" presId="urn:microsoft.com/office/officeart/2005/8/layout/matrix1"/>
    <dgm:cxn modelId="{DBD3B8BC-8151-D847-B359-D8576FBD0082}" type="presParOf" srcId="{67A317A6-5102-5443-83C0-9EE5AA00B0F6}" destId="{B872B0B9-4A7F-144B-9027-FCBAC2BDE7A1}" srcOrd="0" destOrd="0" presId="urn:microsoft.com/office/officeart/2005/8/layout/matrix1"/>
    <dgm:cxn modelId="{9E6FD411-E0DA-1A48-9EBC-A16CC5A38C5D}" type="presParOf" srcId="{67A317A6-5102-5443-83C0-9EE5AA00B0F6}" destId="{EF468EFE-B4F3-AC42-90D0-2FD4975B4EB7}" srcOrd="1" destOrd="0" presId="urn:microsoft.com/office/officeart/2005/8/layout/matrix1"/>
    <dgm:cxn modelId="{5381DED9-BB5C-4341-920C-DFAE736BF38F}" type="presParOf" srcId="{67A317A6-5102-5443-83C0-9EE5AA00B0F6}" destId="{870EA6A0-CCFB-B242-A0EA-5CCFF59CB00A}" srcOrd="2" destOrd="0" presId="urn:microsoft.com/office/officeart/2005/8/layout/matrix1"/>
    <dgm:cxn modelId="{840CBDB4-904D-944A-95F0-F222D15DC257}" type="presParOf" srcId="{67A317A6-5102-5443-83C0-9EE5AA00B0F6}" destId="{07FA3D8D-524C-164E-9B1F-9C1C107B18A0}" srcOrd="3" destOrd="0" presId="urn:microsoft.com/office/officeart/2005/8/layout/matrix1"/>
    <dgm:cxn modelId="{813BDCBA-9AC7-DD4D-AFA0-51F5A255C701}" type="presParOf" srcId="{67A317A6-5102-5443-83C0-9EE5AA00B0F6}" destId="{BF6D2065-0E79-F346-B362-CC53C360A8CA}" srcOrd="4" destOrd="0" presId="urn:microsoft.com/office/officeart/2005/8/layout/matrix1"/>
    <dgm:cxn modelId="{DF5BCEFB-D029-054F-886F-DFD9AE78F8F6}" type="presParOf" srcId="{67A317A6-5102-5443-83C0-9EE5AA00B0F6}" destId="{FC13498C-3798-DE4E-90F7-A09D4F9A2BF2}" srcOrd="5" destOrd="0" presId="urn:microsoft.com/office/officeart/2005/8/layout/matrix1"/>
    <dgm:cxn modelId="{73EC561D-4EC1-1747-AB89-E03D816D4B8C}" type="presParOf" srcId="{67A317A6-5102-5443-83C0-9EE5AA00B0F6}" destId="{C4AB33DB-D85F-AB4E-8938-B91361A0006E}" srcOrd="6" destOrd="0" presId="urn:microsoft.com/office/officeart/2005/8/layout/matrix1"/>
    <dgm:cxn modelId="{07E9C76C-E14A-5046-B9BA-B18CD0401347}" type="presParOf" srcId="{67A317A6-5102-5443-83C0-9EE5AA00B0F6}" destId="{F1F5D7DD-42BC-F143-BCD2-4AF621DD30A5}" srcOrd="7" destOrd="0" presId="urn:microsoft.com/office/officeart/2005/8/layout/matrix1"/>
    <dgm:cxn modelId="{FE76CB4D-E940-8348-B430-8F1E836050D2}" type="presParOf" srcId="{61386A68-699B-9748-BDEE-06D483BE4C16}" destId="{6D5A04C4-580A-2B45-B222-F500DF767F56}" srcOrd="1" destOrd="0" presId="urn:microsoft.com/office/officeart/2005/8/layout/matrix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41CDFE0-1490-F14C-9149-55C3FEA04853}" type="doc">
      <dgm:prSet loTypeId="urn:microsoft.com/office/officeart/2005/8/layout/lProcess1" loCatId="process" qsTypeId="urn:microsoft.com/office/officeart/2005/8/quickstyle/simple4" qsCatId="simple" csTypeId="urn:microsoft.com/office/officeart/2005/8/colors/accent1_2" csCatId="accent1" phldr="1"/>
      <dgm:spPr/>
      <dgm:t>
        <a:bodyPr/>
        <a:lstStyle/>
        <a:p>
          <a:endParaRPr lang="en-US"/>
        </a:p>
      </dgm:t>
    </dgm:pt>
    <dgm:pt modelId="{6ED73D6C-ADC9-B546-84FF-7F9D30E8CDB1}">
      <dgm:prSet phldrT="[Text]"/>
      <dgm:spPr/>
      <dgm:t>
        <a:bodyPr/>
        <a:lstStyle/>
        <a:p>
          <a:r>
            <a:rPr lang="en-US" dirty="0" smtClean="0">
              <a:solidFill>
                <a:schemeClr val="bg2"/>
              </a:solidFill>
            </a:rPr>
            <a:t>Persuasion</a:t>
          </a:r>
          <a:r>
            <a:rPr lang="en-US" dirty="0" smtClean="0"/>
            <a:t>	</a:t>
          </a:r>
          <a:endParaRPr lang="en-US" dirty="0"/>
        </a:p>
      </dgm:t>
    </dgm:pt>
    <dgm:pt modelId="{DAA1AA62-A902-694C-9A46-0DA28BB3C581}" type="parTrans" cxnId="{1A5D6B3D-0BD1-B845-AE66-6111F49586E0}">
      <dgm:prSet/>
      <dgm:spPr/>
      <dgm:t>
        <a:bodyPr/>
        <a:lstStyle/>
        <a:p>
          <a:endParaRPr lang="en-US"/>
        </a:p>
      </dgm:t>
    </dgm:pt>
    <dgm:pt modelId="{FAE5DD90-4B15-E84A-BC35-C33D6EE62258}" type="sibTrans" cxnId="{1A5D6B3D-0BD1-B845-AE66-6111F49586E0}">
      <dgm:prSet/>
      <dgm:spPr/>
      <dgm:t>
        <a:bodyPr/>
        <a:lstStyle/>
        <a:p>
          <a:endParaRPr lang="en-US"/>
        </a:p>
      </dgm:t>
    </dgm:pt>
    <dgm:pt modelId="{C0795C72-97B6-AF46-9DC8-DD631A4B373A}">
      <dgm:prSet phldrT="[Text]" custT="1"/>
      <dgm:spPr/>
      <dgm:t>
        <a:bodyPr/>
        <a:lstStyle/>
        <a:p>
          <a:r>
            <a:rPr lang="en-US" sz="2000" dirty="0" smtClean="0"/>
            <a:t>Attempts to convince the reader to accept a thesis as truth.</a:t>
          </a:r>
          <a:endParaRPr lang="en-US" sz="2000" dirty="0"/>
        </a:p>
      </dgm:t>
    </dgm:pt>
    <dgm:pt modelId="{20C6F1E9-1AB9-E44C-BBBE-567CAB93815D}" type="parTrans" cxnId="{16564C7E-BCE0-8F46-A6EF-2E8D52333BDF}">
      <dgm:prSet/>
      <dgm:spPr/>
      <dgm:t>
        <a:bodyPr/>
        <a:lstStyle/>
        <a:p>
          <a:endParaRPr lang="en-US" dirty="0"/>
        </a:p>
      </dgm:t>
    </dgm:pt>
    <dgm:pt modelId="{B260D9AB-B400-7640-8207-974FEFA84C23}" type="sibTrans" cxnId="{16564C7E-BCE0-8F46-A6EF-2E8D52333BDF}">
      <dgm:prSet/>
      <dgm:spPr/>
      <dgm:t>
        <a:bodyPr/>
        <a:lstStyle/>
        <a:p>
          <a:endParaRPr lang="en-US" dirty="0"/>
        </a:p>
      </dgm:t>
    </dgm:pt>
    <dgm:pt modelId="{3B182D7C-4FDE-E748-9DA3-3E40AD37B0E6}">
      <dgm:prSet phldrT="[Text]"/>
      <dgm:spPr/>
      <dgm:t>
        <a:bodyPr/>
        <a:lstStyle/>
        <a:p>
          <a:r>
            <a:rPr lang="en-US" dirty="0" smtClean="0">
              <a:solidFill>
                <a:srgbClr val="333333"/>
              </a:solidFill>
            </a:rPr>
            <a:t>Argument</a:t>
          </a:r>
          <a:endParaRPr lang="en-US" dirty="0">
            <a:solidFill>
              <a:srgbClr val="333333"/>
            </a:solidFill>
          </a:endParaRPr>
        </a:p>
      </dgm:t>
    </dgm:pt>
    <dgm:pt modelId="{26F8FAB8-24C0-DF48-B88D-3BBEB1545D11}" type="parTrans" cxnId="{CD55210A-8CEF-1C4E-A20B-812D15C206AD}">
      <dgm:prSet/>
      <dgm:spPr/>
      <dgm:t>
        <a:bodyPr/>
        <a:lstStyle/>
        <a:p>
          <a:endParaRPr lang="en-US"/>
        </a:p>
      </dgm:t>
    </dgm:pt>
    <dgm:pt modelId="{590EA0FB-01AA-B74B-BCE6-36CD77C7D5A1}" type="sibTrans" cxnId="{CD55210A-8CEF-1C4E-A20B-812D15C206AD}">
      <dgm:prSet/>
      <dgm:spPr/>
      <dgm:t>
        <a:bodyPr/>
        <a:lstStyle/>
        <a:p>
          <a:endParaRPr lang="en-US"/>
        </a:p>
      </dgm:t>
    </dgm:pt>
    <dgm:pt modelId="{6325ADFC-4C46-BA47-849F-AC1D48ED2A3C}">
      <dgm:prSet phldrT="[Text]" custT="1"/>
      <dgm:spPr/>
      <dgm:t>
        <a:bodyPr/>
        <a:lstStyle/>
        <a:p>
          <a:r>
            <a:rPr lang="en-US" sz="2000" dirty="0" smtClean="0"/>
            <a:t>Attempts to convince the reader to accept a claim as truth.</a:t>
          </a:r>
          <a:endParaRPr lang="en-US" sz="2000" dirty="0"/>
        </a:p>
      </dgm:t>
    </dgm:pt>
    <dgm:pt modelId="{80061BA9-462E-BE47-891C-95411D1412CE}" type="parTrans" cxnId="{EAF23567-4FC7-654F-BFD1-50E80BA9990A}">
      <dgm:prSet/>
      <dgm:spPr/>
      <dgm:t>
        <a:bodyPr/>
        <a:lstStyle/>
        <a:p>
          <a:endParaRPr lang="en-US" dirty="0"/>
        </a:p>
      </dgm:t>
    </dgm:pt>
    <dgm:pt modelId="{13EB274C-003C-714A-A250-8F5A4727EFA3}" type="sibTrans" cxnId="{EAF23567-4FC7-654F-BFD1-50E80BA9990A}">
      <dgm:prSet/>
      <dgm:spPr/>
      <dgm:t>
        <a:bodyPr/>
        <a:lstStyle/>
        <a:p>
          <a:endParaRPr lang="en-US" dirty="0"/>
        </a:p>
      </dgm:t>
    </dgm:pt>
    <dgm:pt modelId="{D2DFB6A3-539B-8549-8CC6-BB9DC461CCA5}">
      <dgm:prSet phldrT="[Text]" custT="1"/>
      <dgm:spPr/>
      <dgm:t>
        <a:bodyPr/>
        <a:lstStyle/>
        <a:p>
          <a:r>
            <a:rPr lang="en-US" sz="2000" dirty="0" smtClean="0"/>
            <a:t>Focuses on evidence </a:t>
          </a:r>
          <a:r>
            <a:rPr lang="en-US" sz="2000" i="1" dirty="0" smtClean="0"/>
            <a:t>(logos).</a:t>
          </a:r>
          <a:endParaRPr lang="en-US" sz="2000" i="1" dirty="0"/>
        </a:p>
      </dgm:t>
    </dgm:pt>
    <dgm:pt modelId="{E589CD22-8CD2-2C4E-A676-89AB946048D5}" type="parTrans" cxnId="{D88E73EC-6F62-264F-B090-03C74E4D59FC}">
      <dgm:prSet/>
      <dgm:spPr/>
      <dgm:t>
        <a:bodyPr/>
        <a:lstStyle/>
        <a:p>
          <a:endParaRPr lang="en-US"/>
        </a:p>
      </dgm:t>
    </dgm:pt>
    <dgm:pt modelId="{FE17F0D0-D901-0140-91E5-84E151CC8795}" type="sibTrans" cxnId="{D88E73EC-6F62-264F-B090-03C74E4D59FC}">
      <dgm:prSet/>
      <dgm:spPr/>
      <dgm:t>
        <a:bodyPr/>
        <a:lstStyle/>
        <a:p>
          <a:endParaRPr lang="en-US" dirty="0"/>
        </a:p>
      </dgm:t>
    </dgm:pt>
    <dgm:pt modelId="{E4F45D41-0239-6C46-8D9C-CF017D1E7BC5}">
      <dgm:prSet custT="1"/>
      <dgm:spPr/>
      <dgm:t>
        <a:bodyPr/>
        <a:lstStyle/>
        <a:p>
          <a:r>
            <a:rPr lang="en-US" sz="2000" dirty="0" smtClean="0"/>
            <a:t>Is often grounded more in feelings </a:t>
          </a:r>
          <a:r>
            <a:rPr lang="en-US" sz="2000" i="1" dirty="0" smtClean="0"/>
            <a:t>(pathos) </a:t>
          </a:r>
          <a:r>
            <a:rPr lang="en-US" sz="2000" dirty="0" smtClean="0"/>
            <a:t>than in facts.</a:t>
          </a:r>
          <a:endParaRPr lang="en-US" sz="2000" dirty="0"/>
        </a:p>
      </dgm:t>
    </dgm:pt>
    <dgm:pt modelId="{03FC6B4D-2EF9-2149-A9A5-C67F28951DC7}" type="parTrans" cxnId="{CCCFE155-7343-4646-BEC7-963D47A16003}">
      <dgm:prSet/>
      <dgm:spPr/>
      <dgm:t>
        <a:bodyPr/>
        <a:lstStyle/>
        <a:p>
          <a:endParaRPr lang="en-US"/>
        </a:p>
      </dgm:t>
    </dgm:pt>
    <dgm:pt modelId="{04BB26A8-0399-054C-9EFC-A67B3173A92E}" type="sibTrans" cxnId="{CCCFE155-7343-4646-BEC7-963D47A16003}">
      <dgm:prSet/>
      <dgm:spPr/>
      <dgm:t>
        <a:bodyPr/>
        <a:lstStyle/>
        <a:p>
          <a:endParaRPr lang="en-US" dirty="0"/>
        </a:p>
      </dgm:t>
    </dgm:pt>
    <dgm:pt modelId="{5B4EEF2D-95EA-5243-96E2-67519EA288BC}">
      <dgm:prSet custT="1"/>
      <dgm:spPr/>
      <dgm:t>
        <a:bodyPr/>
        <a:lstStyle/>
        <a:p>
          <a:r>
            <a:rPr lang="en-US" sz="2000" dirty="0" smtClean="0"/>
            <a:t>Requires critical reading of the text(s); may include evidence from other sources.</a:t>
          </a:r>
          <a:endParaRPr lang="en-US" sz="2000" dirty="0"/>
        </a:p>
      </dgm:t>
    </dgm:pt>
    <dgm:pt modelId="{7DEF04CC-D20C-7748-A12D-E04DFF2903B4}" type="parTrans" cxnId="{54BB9EBD-1324-564B-B27F-778C4A701DEE}">
      <dgm:prSet/>
      <dgm:spPr/>
      <dgm:t>
        <a:bodyPr/>
        <a:lstStyle/>
        <a:p>
          <a:endParaRPr lang="en-US"/>
        </a:p>
      </dgm:t>
    </dgm:pt>
    <dgm:pt modelId="{1A918983-7335-9D4E-90C4-779705D40473}" type="sibTrans" cxnId="{54BB9EBD-1324-564B-B27F-778C4A701DEE}">
      <dgm:prSet/>
      <dgm:spPr/>
      <dgm:t>
        <a:bodyPr/>
        <a:lstStyle/>
        <a:p>
          <a:endParaRPr lang="en-US" dirty="0"/>
        </a:p>
      </dgm:t>
    </dgm:pt>
    <dgm:pt modelId="{BC79F86D-0111-6D40-B357-238B16B306C4}">
      <dgm:prSet custT="1"/>
      <dgm:spPr/>
      <dgm:t>
        <a:bodyPr/>
        <a:lstStyle/>
        <a:p>
          <a:r>
            <a:rPr lang="en-US" sz="2000" dirty="0" smtClean="0"/>
            <a:t>Is grounded more in facts, data, and logic.</a:t>
          </a:r>
          <a:endParaRPr lang="en-US" sz="2000" dirty="0"/>
        </a:p>
      </dgm:t>
    </dgm:pt>
    <dgm:pt modelId="{FB9E5142-5C74-0D49-ADC3-7E1C9ABC325D}" type="parTrans" cxnId="{824E86C4-2C5C-514D-AF9B-B10AA483BAB5}">
      <dgm:prSet/>
      <dgm:spPr/>
      <dgm:t>
        <a:bodyPr/>
        <a:lstStyle/>
        <a:p>
          <a:endParaRPr lang="en-US"/>
        </a:p>
      </dgm:t>
    </dgm:pt>
    <dgm:pt modelId="{7B612E73-8B6C-7F40-8E6D-4EDE77C12AE7}" type="sibTrans" cxnId="{824E86C4-2C5C-514D-AF9B-B10AA483BAB5}">
      <dgm:prSet/>
      <dgm:spPr/>
      <dgm:t>
        <a:bodyPr/>
        <a:lstStyle/>
        <a:p>
          <a:endParaRPr lang="en-US" dirty="0"/>
        </a:p>
      </dgm:t>
    </dgm:pt>
    <dgm:pt modelId="{FA96DCB5-3353-164B-9289-E0DAE994A373}">
      <dgm:prSet custT="1"/>
      <dgm:spPr/>
      <dgm:t>
        <a:bodyPr/>
        <a:lstStyle/>
        <a:p>
          <a:r>
            <a:rPr lang="en-US" sz="2000" dirty="0" smtClean="0"/>
            <a:t>Appeals to the credibility, character, or authority of the writer </a:t>
          </a:r>
          <a:r>
            <a:rPr lang="en-US" sz="2000" i="1" dirty="0" smtClean="0"/>
            <a:t>(ethos</a:t>
          </a:r>
          <a:r>
            <a:rPr lang="en-US" sz="2000" dirty="0" smtClean="0"/>
            <a:t>).</a:t>
          </a:r>
          <a:endParaRPr lang="en-US" sz="2000" dirty="0"/>
        </a:p>
      </dgm:t>
    </dgm:pt>
    <dgm:pt modelId="{ED481E9B-661F-B749-972A-4331D19E2720}" type="parTrans" cxnId="{F53DA951-ECBA-F24A-9690-7A137F5F800E}">
      <dgm:prSet/>
      <dgm:spPr/>
      <dgm:t>
        <a:bodyPr/>
        <a:lstStyle/>
        <a:p>
          <a:endParaRPr lang="en-US"/>
        </a:p>
      </dgm:t>
    </dgm:pt>
    <dgm:pt modelId="{F90C46EF-E9CE-EA41-AFC8-4A8B846EE706}" type="sibTrans" cxnId="{F53DA951-ECBA-F24A-9690-7A137F5F800E}">
      <dgm:prSet/>
      <dgm:spPr/>
      <dgm:t>
        <a:bodyPr/>
        <a:lstStyle/>
        <a:p>
          <a:endParaRPr lang="en-US" dirty="0"/>
        </a:p>
      </dgm:t>
    </dgm:pt>
    <dgm:pt modelId="{CB6B2185-FD74-4945-A55E-725D4D3C7AA0}">
      <dgm:prSet custT="1"/>
      <dgm:spPr/>
      <dgm:t>
        <a:bodyPr/>
        <a:lstStyle/>
        <a:p>
          <a:r>
            <a:rPr lang="en-US" sz="2000" dirty="0" smtClean="0"/>
            <a:t>Is often associated with speeches and frequently requires listeners/ readers to take some sort of action to remediate an issue.</a:t>
          </a:r>
          <a:endParaRPr lang="en-US" sz="2000" dirty="0"/>
        </a:p>
      </dgm:t>
    </dgm:pt>
    <dgm:pt modelId="{B150ECFC-36FF-B741-B5A8-D2D168D87068}" type="parTrans" cxnId="{5FD33C83-7694-2140-ADC6-4DF7A085BE84}">
      <dgm:prSet/>
      <dgm:spPr/>
      <dgm:t>
        <a:bodyPr/>
        <a:lstStyle/>
        <a:p>
          <a:endParaRPr lang="en-US"/>
        </a:p>
      </dgm:t>
    </dgm:pt>
    <dgm:pt modelId="{B1D341C0-88A3-9143-8B00-CD180AA346FD}" type="sibTrans" cxnId="{5FD33C83-7694-2140-ADC6-4DF7A085BE84}">
      <dgm:prSet/>
      <dgm:spPr/>
      <dgm:t>
        <a:bodyPr/>
        <a:lstStyle/>
        <a:p>
          <a:endParaRPr lang="en-US"/>
        </a:p>
      </dgm:t>
    </dgm:pt>
    <dgm:pt modelId="{456C51AF-E78B-694C-8283-FF2FEFFE7C91}">
      <dgm:prSet custT="1"/>
      <dgm:spPr/>
      <dgm:t>
        <a:bodyPr/>
        <a:lstStyle/>
        <a:p>
          <a:r>
            <a:rPr lang="en-US" sz="2000" dirty="0" smtClean="0"/>
            <a:t>Addresses counterclaims in order to present a complete argument.</a:t>
          </a:r>
          <a:endParaRPr lang="en-US" sz="2000" dirty="0"/>
        </a:p>
      </dgm:t>
    </dgm:pt>
    <dgm:pt modelId="{9A3819D6-31C7-8B4F-B420-7947E4960BF1}" type="parTrans" cxnId="{8506C7D2-26E0-9C43-94DC-8992C71AAE18}">
      <dgm:prSet/>
      <dgm:spPr/>
      <dgm:t>
        <a:bodyPr/>
        <a:lstStyle/>
        <a:p>
          <a:endParaRPr lang="en-US"/>
        </a:p>
      </dgm:t>
    </dgm:pt>
    <dgm:pt modelId="{16CB41E3-EBC3-AA49-AA33-23FCE2B4EB4C}" type="sibTrans" cxnId="{8506C7D2-26E0-9C43-94DC-8992C71AAE18}">
      <dgm:prSet/>
      <dgm:spPr/>
      <dgm:t>
        <a:bodyPr/>
        <a:lstStyle/>
        <a:p>
          <a:endParaRPr lang="en-US"/>
        </a:p>
      </dgm:t>
    </dgm:pt>
    <dgm:pt modelId="{22B37EC3-F451-8C49-B8E1-6574C683AA2C}" type="pres">
      <dgm:prSet presAssocID="{C41CDFE0-1490-F14C-9149-55C3FEA04853}" presName="Name0" presStyleCnt="0">
        <dgm:presLayoutVars>
          <dgm:dir/>
          <dgm:animLvl val="lvl"/>
          <dgm:resizeHandles val="exact"/>
        </dgm:presLayoutVars>
      </dgm:prSet>
      <dgm:spPr/>
      <dgm:t>
        <a:bodyPr/>
        <a:lstStyle/>
        <a:p>
          <a:endParaRPr lang="en-US"/>
        </a:p>
      </dgm:t>
    </dgm:pt>
    <dgm:pt modelId="{D1502652-4FD0-434C-8871-4B09208DE258}" type="pres">
      <dgm:prSet presAssocID="{6ED73D6C-ADC9-B546-84FF-7F9D30E8CDB1}" presName="vertFlow" presStyleCnt="0"/>
      <dgm:spPr/>
    </dgm:pt>
    <dgm:pt modelId="{28616C85-2727-AA47-AED7-7426D8D65EB5}" type="pres">
      <dgm:prSet presAssocID="{6ED73D6C-ADC9-B546-84FF-7F9D30E8CDB1}" presName="header" presStyleLbl="node1" presStyleIdx="0" presStyleCnt="2" custScaleX="150697" custScaleY="76036" custLinFactY="-47574" custLinFactNeighborX="492" custLinFactNeighborY="-100000"/>
      <dgm:spPr/>
      <dgm:t>
        <a:bodyPr/>
        <a:lstStyle/>
        <a:p>
          <a:endParaRPr lang="en-US"/>
        </a:p>
      </dgm:t>
    </dgm:pt>
    <dgm:pt modelId="{6A773EB5-115A-494D-93C6-A31A5D27734F}" type="pres">
      <dgm:prSet presAssocID="{20C6F1E9-1AB9-E44C-BBBE-567CAB93815D}" presName="parTrans" presStyleLbl="sibTrans2D1" presStyleIdx="0" presStyleCnt="9"/>
      <dgm:spPr/>
      <dgm:t>
        <a:bodyPr/>
        <a:lstStyle/>
        <a:p>
          <a:endParaRPr lang="en-US"/>
        </a:p>
      </dgm:t>
    </dgm:pt>
    <dgm:pt modelId="{AA648220-7590-784C-8D11-A33B71F05634}" type="pres">
      <dgm:prSet presAssocID="{C0795C72-97B6-AF46-9DC8-DD631A4B373A}" presName="child" presStyleLbl="alignAccFollowNode1" presStyleIdx="0" presStyleCnt="9" custScaleX="148715" custLinFactY="-10006" custLinFactNeighborX="-1819" custLinFactNeighborY="-100000">
        <dgm:presLayoutVars>
          <dgm:chMax val="0"/>
          <dgm:bulletEnabled val="1"/>
        </dgm:presLayoutVars>
      </dgm:prSet>
      <dgm:spPr/>
      <dgm:t>
        <a:bodyPr/>
        <a:lstStyle/>
        <a:p>
          <a:endParaRPr lang="en-US"/>
        </a:p>
      </dgm:t>
    </dgm:pt>
    <dgm:pt modelId="{F54343B3-C469-F945-A121-2A6E9ECED9F7}" type="pres">
      <dgm:prSet presAssocID="{B260D9AB-B400-7640-8207-974FEFA84C23}" presName="sibTrans" presStyleLbl="sibTrans2D1" presStyleIdx="1" presStyleCnt="9"/>
      <dgm:spPr/>
      <dgm:t>
        <a:bodyPr/>
        <a:lstStyle/>
        <a:p>
          <a:endParaRPr lang="en-US"/>
        </a:p>
      </dgm:t>
    </dgm:pt>
    <dgm:pt modelId="{08D816E9-34E7-F041-A77E-3463298B7C6B}" type="pres">
      <dgm:prSet presAssocID="{FA96DCB5-3353-164B-9289-E0DAE994A373}" presName="child" presStyleLbl="alignAccFollowNode1" presStyleIdx="1" presStyleCnt="9" custScaleX="147776" custScaleY="97417" custLinFactY="-5101" custLinFactNeighborX="-1475" custLinFactNeighborY="-100000">
        <dgm:presLayoutVars>
          <dgm:chMax val="0"/>
          <dgm:bulletEnabled val="1"/>
        </dgm:presLayoutVars>
      </dgm:prSet>
      <dgm:spPr/>
      <dgm:t>
        <a:bodyPr/>
        <a:lstStyle/>
        <a:p>
          <a:endParaRPr lang="en-US"/>
        </a:p>
      </dgm:t>
    </dgm:pt>
    <dgm:pt modelId="{411C918A-5F5F-7A43-BE84-F22F7A82875B}" type="pres">
      <dgm:prSet presAssocID="{F90C46EF-E9CE-EA41-AFC8-4A8B846EE706}" presName="sibTrans" presStyleLbl="sibTrans2D1" presStyleIdx="2" presStyleCnt="9"/>
      <dgm:spPr/>
      <dgm:t>
        <a:bodyPr/>
        <a:lstStyle/>
        <a:p>
          <a:endParaRPr lang="en-US"/>
        </a:p>
      </dgm:t>
    </dgm:pt>
    <dgm:pt modelId="{A3B09852-2A72-E848-9D53-511514C345D1}" type="pres">
      <dgm:prSet presAssocID="{E4F45D41-0239-6C46-8D9C-CF017D1E7BC5}" presName="child" presStyleLbl="alignAccFollowNode1" presStyleIdx="2" presStyleCnt="9" custScaleX="148850" custScaleY="127521" custLinFactY="-1561" custLinFactNeighborX="-938" custLinFactNeighborY="-100000">
        <dgm:presLayoutVars>
          <dgm:chMax val="0"/>
          <dgm:bulletEnabled val="1"/>
        </dgm:presLayoutVars>
      </dgm:prSet>
      <dgm:spPr/>
      <dgm:t>
        <a:bodyPr/>
        <a:lstStyle/>
        <a:p>
          <a:endParaRPr lang="en-US"/>
        </a:p>
      </dgm:t>
    </dgm:pt>
    <dgm:pt modelId="{675662BB-22B6-8C45-A1B2-0B542F8F929A}" type="pres">
      <dgm:prSet presAssocID="{04BB26A8-0399-054C-9EFC-A67B3173A92E}" presName="sibTrans" presStyleLbl="sibTrans2D1" presStyleIdx="3" presStyleCnt="9"/>
      <dgm:spPr/>
      <dgm:t>
        <a:bodyPr/>
        <a:lstStyle/>
        <a:p>
          <a:endParaRPr lang="en-US"/>
        </a:p>
      </dgm:t>
    </dgm:pt>
    <dgm:pt modelId="{BE3BD152-E6CB-1C47-B7B3-8B45109836C7}" type="pres">
      <dgm:prSet presAssocID="{CB6B2185-FD74-4945-A55E-725D4D3C7AA0}" presName="child" presStyleLbl="alignAccFollowNode1" presStyleIdx="3" presStyleCnt="9" custScaleX="149920" custScaleY="169089" custLinFactNeighborX="-403" custLinFactNeighborY="-98896">
        <dgm:presLayoutVars>
          <dgm:chMax val="0"/>
          <dgm:bulletEnabled val="1"/>
        </dgm:presLayoutVars>
      </dgm:prSet>
      <dgm:spPr/>
      <dgm:t>
        <a:bodyPr/>
        <a:lstStyle/>
        <a:p>
          <a:endParaRPr lang="en-US"/>
        </a:p>
      </dgm:t>
    </dgm:pt>
    <dgm:pt modelId="{949A415A-288E-8E43-BB51-ABACCACF474F}" type="pres">
      <dgm:prSet presAssocID="{6ED73D6C-ADC9-B546-84FF-7F9D30E8CDB1}" presName="hSp" presStyleCnt="0"/>
      <dgm:spPr/>
    </dgm:pt>
    <dgm:pt modelId="{6C8549F2-354B-5B44-9FEB-5052043C2E09}" type="pres">
      <dgm:prSet presAssocID="{3B182D7C-4FDE-E748-9DA3-3E40AD37B0E6}" presName="vertFlow" presStyleCnt="0"/>
      <dgm:spPr/>
    </dgm:pt>
    <dgm:pt modelId="{BEF98654-184D-334A-813F-80ADA6704FE9}" type="pres">
      <dgm:prSet presAssocID="{3B182D7C-4FDE-E748-9DA3-3E40AD37B0E6}" presName="header" presStyleLbl="node1" presStyleIdx="1" presStyleCnt="2" custScaleX="153083" custScaleY="74234" custLinFactNeighborX="2743" custLinFactNeighborY="-76698"/>
      <dgm:spPr/>
      <dgm:t>
        <a:bodyPr/>
        <a:lstStyle/>
        <a:p>
          <a:endParaRPr lang="en-US"/>
        </a:p>
      </dgm:t>
    </dgm:pt>
    <dgm:pt modelId="{51564930-E444-0446-963E-3DBD15708FA8}" type="pres">
      <dgm:prSet presAssocID="{80061BA9-462E-BE47-891C-95411D1412CE}" presName="parTrans" presStyleLbl="sibTrans2D1" presStyleIdx="4" presStyleCnt="9" custLinFactNeighborY="40487"/>
      <dgm:spPr/>
      <dgm:t>
        <a:bodyPr/>
        <a:lstStyle/>
        <a:p>
          <a:endParaRPr lang="en-US"/>
        </a:p>
      </dgm:t>
    </dgm:pt>
    <dgm:pt modelId="{4B74995B-03AC-C342-9F9B-C7FE48925C08}" type="pres">
      <dgm:prSet presAssocID="{6325ADFC-4C46-BA47-849F-AC1D48ED2A3C}" presName="child" presStyleLbl="alignAccFollowNode1" presStyleIdx="4" presStyleCnt="9" custScaleX="153690" custScaleY="83344" custLinFactY="-6462" custLinFactNeighborX="2471" custLinFactNeighborY="-100000">
        <dgm:presLayoutVars>
          <dgm:chMax val="0"/>
          <dgm:bulletEnabled val="1"/>
        </dgm:presLayoutVars>
      </dgm:prSet>
      <dgm:spPr/>
      <dgm:t>
        <a:bodyPr/>
        <a:lstStyle/>
        <a:p>
          <a:endParaRPr lang="en-US"/>
        </a:p>
      </dgm:t>
    </dgm:pt>
    <dgm:pt modelId="{210ED04E-0381-304A-A3C8-285926FCADD3}" type="pres">
      <dgm:prSet presAssocID="{13EB274C-003C-714A-A250-8F5A4727EFA3}" presName="sibTrans" presStyleLbl="sibTrans2D1" presStyleIdx="5" presStyleCnt="9" custScaleY="203980"/>
      <dgm:spPr/>
      <dgm:t>
        <a:bodyPr/>
        <a:lstStyle/>
        <a:p>
          <a:endParaRPr lang="en-US"/>
        </a:p>
      </dgm:t>
    </dgm:pt>
    <dgm:pt modelId="{E3C7A754-1979-E24E-908A-1A96BC8DEEEB}" type="pres">
      <dgm:prSet presAssocID="{D2DFB6A3-539B-8549-8CC6-BB9DC461CCA5}" presName="child" presStyleLbl="alignAccFollowNode1" presStyleIdx="5" presStyleCnt="9" custScaleX="152889" custLinFactNeighborX="626" custLinFactNeighborY="-27876">
        <dgm:presLayoutVars>
          <dgm:chMax val="0"/>
          <dgm:bulletEnabled val="1"/>
        </dgm:presLayoutVars>
      </dgm:prSet>
      <dgm:spPr/>
      <dgm:t>
        <a:bodyPr/>
        <a:lstStyle/>
        <a:p>
          <a:endParaRPr lang="en-US"/>
        </a:p>
      </dgm:t>
    </dgm:pt>
    <dgm:pt modelId="{9CD38779-5299-8340-8AA2-B9C0C3E00735}" type="pres">
      <dgm:prSet presAssocID="{FE17F0D0-D901-0140-91E5-84E151CC8795}" presName="sibTrans" presStyleLbl="sibTrans2D1" presStyleIdx="6" presStyleCnt="9" custFlipHor="1" custScaleX="103000" custScaleY="207070" custLinFactNeighborX="8090" custLinFactNeighborY="-20244"/>
      <dgm:spPr/>
      <dgm:t>
        <a:bodyPr/>
        <a:lstStyle/>
        <a:p>
          <a:endParaRPr lang="en-US"/>
        </a:p>
      </dgm:t>
    </dgm:pt>
    <dgm:pt modelId="{158E4F99-99C3-C247-ACC6-4795860E6E75}" type="pres">
      <dgm:prSet presAssocID="{BC79F86D-0111-6D40-B357-238B16B306C4}" presName="child" presStyleLbl="alignAccFollowNode1" presStyleIdx="6" presStyleCnt="9" custScaleX="153997" custLinFactNeighborX="72" custLinFactNeighborY="61168">
        <dgm:presLayoutVars>
          <dgm:chMax val="0"/>
          <dgm:bulletEnabled val="1"/>
        </dgm:presLayoutVars>
      </dgm:prSet>
      <dgm:spPr/>
      <dgm:t>
        <a:bodyPr/>
        <a:lstStyle/>
        <a:p>
          <a:endParaRPr lang="en-US"/>
        </a:p>
      </dgm:t>
    </dgm:pt>
    <dgm:pt modelId="{75F2CA27-7922-8B42-B4B3-42F2FDAD3F33}" type="pres">
      <dgm:prSet presAssocID="{7B612E73-8B6C-7F40-8E6D-4EDE77C12AE7}" presName="sibTrans" presStyleLbl="sibTrans2D1" presStyleIdx="7" presStyleCnt="9" custScaleX="80373" custScaleY="114273" custLinFactNeighborX="32370"/>
      <dgm:spPr/>
      <dgm:t>
        <a:bodyPr/>
        <a:lstStyle/>
        <a:p>
          <a:endParaRPr lang="en-US"/>
        </a:p>
      </dgm:t>
    </dgm:pt>
    <dgm:pt modelId="{9372A29B-EC4B-294F-B125-B64F705262EB}" type="pres">
      <dgm:prSet presAssocID="{5B4EEF2D-95EA-5243-96E2-67519EA288BC}" presName="child" presStyleLbl="alignAccFollowNode1" presStyleIdx="7" presStyleCnt="9" custScaleX="154111" custScaleY="115626" custLinFactY="1741" custLinFactNeighborX="15" custLinFactNeighborY="100000">
        <dgm:presLayoutVars>
          <dgm:chMax val="0"/>
          <dgm:bulletEnabled val="1"/>
        </dgm:presLayoutVars>
      </dgm:prSet>
      <dgm:spPr/>
      <dgm:t>
        <a:bodyPr/>
        <a:lstStyle/>
        <a:p>
          <a:endParaRPr lang="en-US"/>
        </a:p>
      </dgm:t>
    </dgm:pt>
    <dgm:pt modelId="{F6AE868E-1D60-1245-B119-4150ADD9E601}" type="pres">
      <dgm:prSet presAssocID="{1A918983-7335-9D4E-90C4-779705D40473}" presName="sibTrans" presStyleLbl="sibTrans2D1" presStyleIdx="8" presStyleCnt="9"/>
      <dgm:spPr/>
      <dgm:t>
        <a:bodyPr/>
        <a:lstStyle/>
        <a:p>
          <a:endParaRPr lang="en-US"/>
        </a:p>
      </dgm:t>
    </dgm:pt>
    <dgm:pt modelId="{5F7E4FB2-FD77-7A44-9C53-6C38C13069B7}" type="pres">
      <dgm:prSet presAssocID="{456C51AF-E78B-694C-8283-FF2FEFFE7C91}" presName="child" presStyleLbl="alignAccFollowNode1" presStyleIdx="8" presStyleCnt="9" custScaleX="152409" custScaleY="128339" custLinFactY="5696" custLinFactNeighborX="866" custLinFactNeighborY="100000">
        <dgm:presLayoutVars>
          <dgm:chMax val="0"/>
          <dgm:bulletEnabled val="1"/>
        </dgm:presLayoutVars>
      </dgm:prSet>
      <dgm:spPr/>
      <dgm:t>
        <a:bodyPr/>
        <a:lstStyle/>
        <a:p>
          <a:endParaRPr lang="en-US"/>
        </a:p>
      </dgm:t>
    </dgm:pt>
  </dgm:ptLst>
  <dgm:cxnLst>
    <dgm:cxn modelId="{F53DA951-ECBA-F24A-9690-7A137F5F800E}" srcId="{6ED73D6C-ADC9-B546-84FF-7F9D30E8CDB1}" destId="{FA96DCB5-3353-164B-9289-E0DAE994A373}" srcOrd="1" destOrd="0" parTransId="{ED481E9B-661F-B749-972A-4331D19E2720}" sibTransId="{F90C46EF-E9CE-EA41-AFC8-4A8B846EE706}"/>
    <dgm:cxn modelId="{CD44B81C-D5F8-4341-A045-F83E9CFC020A}" type="presOf" srcId="{C0795C72-97B6-AF46-9DC8-DD631A4B373A}" destId="{AA648220-7590-784C-8D11-A33B71F05634}" srcOrd="0" destOrd="0" presId="urn:microsoft.com/office/officeart/2005/8/layout/lProcess1"/>
    <dgm:cxn modelId="{54BB9EBD-1324-564B-B27F-778C4A701DEE}" srcId="{3B182D7C-4FDE-E748-9DA3-3E40AD37B0E6}" destId="{5B4EEF2D-95EA-5243-96E2-67519EA288BC}" srcOrd="3" destOrd="0" parTransId="{7DEF04CC-D20C-7748-A12D-E04DFF2903B4}" sibTransId="{1A918983-7335-9D4E-90C4-779705D40473}"/>
    <dgm:cxn modelId="{21211690-9136-AE43-8F0D-100675D426AC}" type="presOf" srcId="{3B182D7C-4FDE-E748-9DA3-3E40AD37B0E6}" destId="{BEF98654-184D-334A-813F-80ADA6704FE9}" srcOrd="0" destOrd="0" presId="urn:microsoft.com/office/officeart/2005/8/layout/lProcess1"/>
    <dgm:cxn modelId="{5F42EAEF-0E88-9A49-B194-389DE58555F7}" type="presOf" srcId="{E4F45D41-0239-6C46-8D9C-CF017D1E7BC5}" destId="{A3B09852-2A72-E848-9D53-511514C345D1}" srcOrd="0" destOrd="0" presId="urn:microsoft.com/office/officeart/2005/8/layout/lProcess1"/>
    <dgm:cxn modelId="{EC146B3D-B308-9F42-AE3E-7216FD8E4407}" type="presOf" srcId="{6ED73D6C-ADC9-B546-84FF-7F9D30E8CDB1}" destId="{28616C85-2727-AA47-AED7-7426D8D65EB5}" srcOrd="0" destOrd="0" presId="urn:microsoft.com/office/officeart/2005/8/layout/lProcess1"/>
    <dgm:cxn modelId="{824E86C4-2C5C-514D-AF9B-B10AA483BAB5}" srcId="{3B182D7C-4FDE-E748-9DA3-3E40AD37B0E6}" destId="{BC79F86D-0111-6D40-B357-238B16B306C4}" srcOrd="2" destOrd="0" parTransId="{FB9E5142-5C74-0D49-ADC3-7E1C9ABC325D}" sibTransId="{7B612E73-8B6C-7F40-8E6D-4EDE77C12AE7}"/>
    <dgm:cxn modelId="{6817E030-5A5B-A04F-A899-AFF01779ABC4}" type="presOf" srcId="{F90C46EF-E9CE-EA41-AFC8-4A8B846EE706}" destId="{411C918A-5F5F-7A43-BE84-F22F7A82875B}" srcOrd="0" destOrd="0" presId="urn:microsoft.com/office/officeart/2005/8/layout/lProcess1"/>
    <dgm:cxn modelId="{CD55210A-8CEF-1C4E-A20B-812D15C206AD}" srcId="{C41CDFE0-1490-F14C-9149-55C3FEA04853}" destId="{3B182D7C-4FDE-E748-9DA3-3E40AD37B0E6}" srcOrd="1" destOrd="0" parTransId="{26F8FAB8-24C0-DF48-B88D-3BBEB1545D11}" sibTransId="{590EA0FB-01AA-B74B-BCE6-36CD77C7D5A1}"/>
    <dgm:cxn modelId="{25B77CD9-DE5F-4C47-B097-988823A390FD}" type="presOf" srcId="{13EB274C-003C-714A-A250-8F5A4727EFA3}" destId="{210ED04E-0381-304A-A3C8-285926FCADD3}" srcOrd="0" destOrd="0" presId="urn:microsoft.com/office/officeart/2005/8/layout/lProcess1"/>
    <dgm:cxn modelId="{D88E73EC-6F62-264F-B090-03C74E4D59FC}" srcId="{3B182D7C-4FDE-E748-9DA3-3E40AD37B0E6}" destId="{D2DFB6A3-539B-8549-8CC6-BB9DC461CCA5}" srcOrd="1" destOrd="0" parTransId="{E589CD22-8CD2-2C4E-A676-89AB946048D5}" sibTransId="{FE17F0D0-D901-0140-91E5-84E151CC8795}"/>
    <dgm:cxn modelId="{4F8EFC40-8A8D-BB43-9F04-0F46EE9029B3}" type="presOf" srcId="{5B4EEF2D-95EA-5243-96E2-67519EA288BC}" destId="{9372A29B-EC4B-294F-B125-B64F705262EB}" srcOrd="0" destOrd="0" presId="urn:microsoft.com/office/officeart/2005/8/layout/lProcess1"/>
    <dgm:cxn modelId="{8506C7D2-26E0-9C43-94DC-8992C71AAE18}" srcId="{3B182D7C-4FDE-E748-9DA3-3E40AD37B0E6}" destId="{456C51AF-E78B-694C-8283-FF2FEFFE7C91}" srcOrd="4" destOrd="0" parTransId="{9A3819D6-31C7-8B4F-B420-7947E4960BF1}" sibTransId="{16CB41E3-EBC3-AA49-AA33-23FCE2B4EB4C}"/>
    <dgm:cxn modelId="{E8C16074-A408-D046-93F0-ECBA7BF11B26}" type="presOf" srcId="{456C51AF-E78B-694C-8283-FF2FEFFE7C91}" destId="{5F7E4FB2-FD77-7A44-9C53-6C38C13069B7}" srcOrd="0" destOrd="0" presId="urn:microsoft.com/office/officeart/2005/8/layout/lProcess1"/>
    <dgm:cxn modelId="{EAF23567-4FC7-654F-BFD1-50E80BA9990A}" srcId="{3B182D7C-4FDE-E748-9DA3-3E40AD37B0E6}" destId="{6325ADFC-4C46-BA47-849F-AC1D48ED2A3C}" srcOrd="0" destOrd="0" parTransId="{80061BA9-462E-BE47-891C-95411D1412CE}" sibTransId="{13EB274C-003C-714A-A250-8F5A4727EFA3}"/>
    <dgm:cxn modelId="{5FD33C83-7694-2140-ADC6-4DF7A085BE84}" srcId="{6ED73D6C-ADC9-B546-84FF-7F9D30E8CDB1}" destId="{CB6B2185-FD74-4945-A55E-725D4D3C7AA0}" srcOrd="3" destOrd="0" parTransId="{B150ECFC-36FF-B741-B5A8-D2D168D87068}" sibTransId="{B1D341C0-88A3-9143-8B00-CD180AA346FD}"/>
    <dgm:cxn modelId="{99159F1E-210E-BA45-A1E2-270D43FAD725}" type="presOf" srcId="{FE17F0D0-D901-0140-91E5-84E151CC8795}" destId="{9CD38779-5299-8340-8AA2-B9C0C3E00735}" srcOrd="0" destOrd="0" presId="urn:microsoft.com/office/officeart/2005/8/layout/lProcess1"/>
    <dgm:cxn modelId="{CC6BC518-5930-8A4B-A341-3436DB5E266C}" type="presOf" srcId="{CB6B2185-FD74-4945-A55E-725D4D3C7AA0}" destId="{BE3BD152-E6CB-1C47-B7B3-8B45109836C7}" srcOrd="0" destOrd="0" presId="urn:microsoft.com/office/officeart/2005/8/layout/lProcess1"/>
    <dgm:cxn modelId="{82CAA944-4F07-DF47-AF83-F70BED669030}" type="presOf" srcId="{7B612E73-8B6C-7F40-8E6D-4EDE77C12AE7}" destId="{75F2CA27-7922-8B42-B4B3-42F2FDAD3F33}" srcOrd="0" destOrd="0" presId="urn:microsoft.com/office/officeart/2005/8/layout/lProcess1"/>
    <dgm:cxn modelId="{6C87ECA2-80EF-B54E-B959-594FC2F3CBCD}" type="presOf" srcId="{B260D9AB-B400-7640-8207-974FEFA84C23}" destId="{F54343B3-C469-F945-A121-2A6E9ECED9F7}" srcOrd="0" destOrd="0" presId="urn:microsoft.com/office/officeart/2005/8/layout/lProcess1"/>
    <dgm:cxn modelId="{10AB16D8-9523-094B-A8AB-10B77D70076A}" type="presOf" srcId="{C41CDFE0-1490-F14C-9149-55C3FEA04853}" destId="{22B37EC3-F451-8C49-B8E1-6574C683AA2C}" srcOrd="0" destOrd="0" presId="urn:microsoft.com/office/officeart/2005/8/layout/lProcess1"/>
    <dgm:cxn modelId="{B5D055DF-6C5D-9A4A-980A-589D406B87A4}" type="presOf" srcId="{BC79F86D-0111-6D40-B357-238B16B306C4}" destId="{158E4F99-99C3-C247-ACC6-4795860E6E75}" srcOrd="0" destOrd="0" presId="urn:microsoft.com/office/officeart/2005/8/layout/lProcess1"/>
    <dgm:cxn modelId="{6B189249-761C-5049-A46E-87EA4A2347C8}" type="presOf" srcId="{1A918983-7335-9D4E-90C4-779705D40473}" destId="{F6AE868E-1D60-1245-B119-4150ADD9E601}" srcOrd="0" destOrd="0" presId="urn:microsoft.com/office/officeart/2005/8/layout/lProcess1"/>
    <dgm:cxn modelId="{E9D4DFD4-AEC5-784C-8672-562AC248B5CA}" type="presOf" srcId="{04BB26A8-0399-054C-9EFC-A67B3173A92E}" destId="{675662BB-22B6-8C45-A1B2-0B542F8F929A}" srcOrd="0" destOrd="0" presId="urn:microsoft.com/office/officeart/2005/8/layout/lProcess1"/>
    <dgm:cxn modelId="{26B5966D-3900-3046-9370-C352BF1B7B86}" type="presOf" srcId="{20C6F1E9-1AB9-E44C-BBBE-567CAB93815D}" destId="{6A773EB5-115A-494D-93C6-A31A5D27734F}" srcOrd="0" destOrd="0" presId="urn:microsoft.com/office/officeart/2005/8/layout/lProcess1"/>
    <dgm:cxn modelId="{952DB557-8DA1-6C49-AD3A-317FE112D25F}" type="presOf" srcId="{D2DFB6A3-539B-8549-8CC6-BB9DC461CCA5}" destId="{E3C7A754-1979-E24E-908A-1A96BC8DEEEB}" srcOrd="0" destOrd="0" presId="urn:microsoft.com/office/officeart/2005/8/layout/lProcess1"/>
    <dgm:cxn modelId="{1B5CF166-CFEB-E34D-8E6D-433C10BA3CAC}" type="presOf" srcId="{6325ADFC-4C46-BA47-849F-AC1D48ED2A3C}" destId="{4B74995B-03AC-C342-9F9B-C7FE48925C08}" srcOrd="0" destOrd="0" presId="urn:microsoft.com/office/officeart/2005/8/layout/lProcess1"/>
    <dgm:cxn modelId="{1A5D6B3D-0BD1-B845-AE66-6111F49586E0}" srcId="{C41CDFE0-1490-F14C-9149-55C3FEA04853}" destId="{6ED73D6C-ADC9-B546-84FF-7F9D30E8CDB1}" srcOrd="0" destOrd="0" parTransId="{DAA1AA62-A902-694C-9A46-0DA28BB3C581}" sibTransId="{FAE5DD90-4B15-E84A-BC35-C33D6EE62258}"/>
    <dgm:cxn modelId="{CCCFE155-7343-4646-BEC7-963D47A16003}" srcId="{6ED73D6C-ADC9-B546-84FF-7F9D30E8CDB1}" destId="{E4F45D41-0239-6C46-8D9C-CF017D1E7BC5}" srcOrd="2" destOrd="0" parTransId="{03FC6B4D-2EF9-2149-A9A5-C67F28951DC7}" sibTransId="{04BB26A8-0399-054C-9EFC-A67B3173A92E}"/>
    <dgm:cxn modelId="{16564C7E-BCE0-8F46-A6EF-2E8D52333BDF}" srcId="{6ED73D6C-ADC9-B546-84FF-7F9D30E8CDB1}" destId="{C0795C72-97B6-AF46-9DC8-DD631A4B373A}" srcOrd="0" destOrd="0" parTransId="{20C6F1E9-1AB9-E44C-BBBE-567CAB93815D}" sibTransId="{B260D9AB-B400-7640-8207-974FEFA84C23}"/>
    <dgm:cxn modelId="{405716C2-850A-1241-818A-F81D2F031641}" type="presOf" srcId="{FA96DCB5-3353-164B-9289-E0DAE994A373}" destId="{08D816E9-34E7-F041-A77E-3463298B7C6B}" srcOrd="0" destOrd="0" presId="urn:microsoft.com/office/officeart/2005/8/layout/lProcess1"/>
    <dgm:cxn modelId="{687411B1-864A-B045-9DC4-518BD61EAC18}" type="presOf" srcId="{80061BA9-462E-BE47-891C-95411D1412CE}" destId="{51564930-E444-0446-963E-3DBD15708FA8}" srcOrd="0" destOrd="0" presId="urn:microsoft.com/office/officeart/2005/8/layout/lProcess1"/>
    <dgm:cxn modelId="{DB5E14B8-BB99-C842-AC08-20C1802F96AF}" type="presParOf" srcId="{22B37EC3-F451-8C49-B8E1-6574C683AA2C}" destId="{D1502652-4FD0-434C-8871-4B09208DE258}" srcOrd="0" destOrd="0" presId="urn:microsoft.com/office/officeart/2005/8/layout/lProcess1"/>
    <dgm:cxn modelId="{343DEFD9-FA8B-9642-8ECD-5E6F19D8D439}" type="presParOf" srcId="{D1502652-4FD0-434C-8871-4B09208DE258}" destId="{28616C85-2727-AA47-AED7-7426D8D65EB5}" srcOrd="0" destOrd="0" presId="urn:microsoft.com/office/officeart/2005/8/layout/lProcess1"/>
    <dgm:cxn modelId="{257C781E-6D63-3542-BD33-488F4FE128C5}" type="presParOf" srcId="{D1502652-4FD0-434C-8871-4B09208DE258}" destId="{6A773EB5-115A-494D-93C6-A31A5D27734F}" srcOrd="1" destOrd="0" presId="urn:microsoft.com/office/officeart/2005/8/layout/lProcess1"/>
    <dgm:cxn modelId="{0DCA34CF-2430-1442-B970-AE7AF50DF337}" type="presParOf" srcId="{D1502652-4FD0-434C-8871-4B09208DE258}" destId="{AA648220-7590-784C-8D11-A33B71F05634}" srcOrd="2" destOrd="0" presId="urn:microsoft.com/office/officeart/2005/8/layout/lProcess1"/>
    <dgm:cxn modelId="{AA6A3946-002A-2444-B1F0-DD5A32A1AEEF}" type="presParOf" srcId="{D1502652-4FD0-434C-8871-4B09208DE258}" destId="{F54343B3-C469-F945-A121-2A6E9ECED9F7}" srcOrd="3" destOrd="0" presId="urn:microsoft.com/office/officeart/2005/8/layout/lProcess1"/>
    <dgm:cxn modelId="{B87A6C60-2605-A943-8193-759902E99D69}" type="presParOf" srcId="{D1502652-4FD0-434C-8871-4B09208DE258}" destId="{08D816E9-34E7-F041-A77E-3463298B7C6B}" srcOrd="4" destOrd="0" presId="urn:microsoft.com/office/officeart/2005/8/layout/lProcess1"/>
    <dgm:cxn modelId="{D2B63E9F-CA34-6C4A-9516-028DDE890BF4}" type="presParOf" srcId="{D1502652-4FD0-434C-8871-4B09208DE258}" destId="{411C918A-5F5F-7A43-BE84-F22F7A82875B}" srcOrd="5" destOrd="0" presId="urn:microsoft.com/office/officeart/2005/8/layout/lProcess1"/>
    <dgm:cxn modelId="{DE29DEFB-8539-3E40-8CD5-7A81E5BE1D53}" type="presParOf" srcId="{D1502652-4FD0-434C-8871-4B09208DE258}" destId="{A3B09852-2A72-E848-9D53-511514C345D1}" srcOrd="6" destOrd="0" presId="urn:microsoft.com/office/officeart/2005/8/layout/lProcess1"/>
    <dgm:cxn modelId="{67CFEF6D-630D-8E48-8827-7C407011260A}" type="presParOf" srcId="{D1502652-4FD0-434C-8871-4B09208DE258}" destId="{675662BB-22B6-8C45-A1B2-0B542F8F929A}" srcOrd="7" destOrd="0" presId="urn:microsoft.com/office/officeart/2005/8/layout/lProcess1"/>
    <dgm:cxn modelId="{01B1FABE-0F51-AA4B-8010-61A32228D151}" type="presParOf" srcId="{D1502652-4FD0-434C-8871-4B09208DE258}" destId="{BE3BD152-E6CB-1C47-B7B3-8B45109836C7}" srcOrd="8" destOrd="0" presId="urn:microsoft.com/office/officeart/2005/8/layout/lProcess1"/>
    <dgm:cxn modelId="{F873A3AB-6B9C-5443-BE21-28F674823230}" type="presParOf" srcId="{22B37EC3-F451-8C49-B8E1-6574C683AA2C}" destId="{949A415A-288E-8E43-BB51-ABACCACF474F}" srcOrd="1" destOrd="0" presId="urn:microsoft.com/office/officeart/2005/8/layout/lProcess1"/>
    <dgm:cxn modelId="{6083431B-87B5-5B4A-8111-7001757F2EEC}" type="presParOf" srcId="{22B37EC3-F451-8C49-B8E1-6574C683AA2C}" destId="{6C8549F2-354B-5B44-9FEB-5052043C2E09}" srcOrd="2" destOrd="0" presId="urn:microsoft.com/office/officeart/2005/8/layout/lProcess1"/>
    <dgm:cxn modelId="{ED951FCC-0E55-4044-BDB6-8E7C7A190996}" type="presParOf" srcId="{6C8549F2-354B-5B44-9FEB-5052043C2E09}" destId="{BEF98654-184D-334A-813F-80ADA6704FE9}" srcOrd="0" destOrd="0" presId="urn:microsoft.com/office/officeart/2005/8/layout/lProcess1"/>
    <dgm:cxn modelId="{BF4265C0-BED5-2E4E-BA03-C138411609C7}" type="presParOf" srcId="{6C8549F2-354B-5B44-9FEB-5052043C2E09}" destId="{51564930-E444-0446-963E-3DBD15708FA8}" srcOrd="1" destOrd="0" presId="urn:microsoft.com/office/officeart/2005/8/layout/lProcess1"/>
    <dgm:cxn modelId="{C3D9006F-59E2-0B40-81D5-285CDA0E81C1}" type="presParOf" srcId="{6C8549F2-354B-5B44-9FEB-5052043C2E09}" destId="{4B74995B-03AC-C342-9F9B-C7FE48925C08}" srcOrd="2" destOrd="0" presId="urn:microsoft.com/office/officeart/2005/8/layout/lProcess1"/>
    <dgm:cxn modelId="{882FA880-00DD-A24C-8754-FD699B9F7DBD}" type="presParOf" srcId="{6C8549F2-354B-5B44-9FEB-5052043C2E09}" destId="{210ED04E-0381-304A-A3C8-285926FCADD3}" srcOrd="3" destOrd="0" presId="urn:microsoft.com/office/officeart/2005/8/layout/lProcess1"/>
    <dgm:cxn modelId="{78596261-8390-D745-90D2-1CA6ECE67560}" type="presParOf" srcId="{6C8549F2-354B-5B44-9FEB-5052043C2E09}" destId="{E3C7A754-1979-E24E-908A-1A96BC8DEEEB}" srcOrd="4" destOrd="0" presId="urn:microsoft.com/office/officeart/2005/8/layout/lProcess1"/>
    <dgm:cxn modelId="{2B194F46-60F7-1A4F-ADBD-91211E7B9C89}" type="presParOf" srcId="{6C8549F2-354B-5B44-9FEB-5052043C2E09}" destId="{9CD38779-5299-8340-8AA2-B9C0C3E00735}" srcOrd="5" destOrd="0" presId="urn:microsoft.com/office/officeart/2005/8/layout/lProcess1"/>
    <dgm:cxn modelId="{C54AB862-6879-8D41-97EB-72B41621698D}" type="presParOf" srcId="{6C8549F2-354B-5B44-9FEB-5052043C2E09}" destId="{158E4F99-99C3-C247-ACC6-4795860E6E75}" srcOrd="6" destOrd="0" presId="urn:microsoft.com/office/officeart/2005/8/layout/lProcess1"/>
    <dgm:cxn modelId="{BFF0FE6C-E9D3-A042-9989-5EFFC9BDEDF8}" type="presParOf" srcId="{6C8549F2-354B-5B44-9FEB-5052043C2E09}" destId="{75F2CA27-7922-8B42-B4B3-42F2FDAD3F33}" srcOrd="7" destOrd="0" presId="urn:microsoft.com/office/officeart/2005/8/layout/lProcess1"/>
    <dgm:cxn modelId="{C10DEF42-12F6-A643-ABE3-755D76B3865E}" type="presParOf" srcId="{6C8549F2-354B-5B44-9FEB-5052043C2E09}" destId="{9372A29B-EC4B-294F-B125-B64F705262EB}" srcOrd="8" destOrd="0" presId="urn:microsoft.com/office/officeart/2005/8/layout/lProcess1"/>
    <dgm:cxn modelId="{471F8B39-FE25-944F-85BF-4DA21999F775}" type="presParOf" srcId="{6C8549F2-354B-5B44-9FEB-5052043C2E09}" destId="{F6AE868E-1D60-1245-B119-4150ADD9E601}" srcOrd="9" destOrd="0" presId="urn:microsoft.com/office/officeart/2005/8/layout/lProcess1"/>
    <dgm:cxn modelId="{2324D1A3-9104-0245-B72C-EAC0A0D214F1}" type="presParOf" srcId="{6C8549F2-354B-5B44-9FEB-5052043C2E09}" destId="{5F7E4FB2-FD77-7A44-9C53-6C38C13069B7}" srcOrd="10" destOrd="0" presId="urn:microsoft.com/office/officeart/2005/8/layout/l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41CDFE0-1490-F14C-9149-55C3FEA04853}" type="doc">
      <dgm:prSet loTypeId="urn:microsoft.com/office/officeart/2005/8/layout/lProcess1" loCatId="process" qsTypeId="urn:microsoft.com/office/officeart/2005/8/quickstyle/simple4" qsCatId="simple" csTypeId="urn:microsoft.com/office/officeart/2005/8/colors/accent1_2" csCatId="accent1" phldr="1"/>
      <dgm:spPr/>
      <dgm:t>
        <a:bodyPr/>
        <a:lstStyle/>
        <a:p>
          <a:endParaRPr lang="en-US"/>
        </a:p>
      </dgm:t>
    </dgm:pt>
    <dgm:pt modelId="{6ED73D6C-ADC9-B546-84FF-7F9D30E8CDB1}">
      <dgm:prSet phldrT="[Text]"/>
      <dgm:spPr/>
      <dgm:t>
        <a:bodyPr/>
        <a:lstStyle/>
        <a:p>
          <a:r>
            <a:rPr lang="en-US" dirty="0" smtClean="0">
              <a:solidFill>
                <a:schemeClr val="bg2"/>
              </a:solidFill>
            </a:rPr>
            <a:t>Persuasion</a:t>
          </a:r>
          <a:r>
            <a:rPr lang="en-US" dirty="0" smtClean="0"/>
            <a:t>	</a:t>
          </a:r>
          <a:endParaRPr lang="en-US" dirty="0"/>
        </a:p>
      </dgm:t>
    </dgm:pt>
    <dgm:pt modelId="{DAA1AA62-A902-694C-9A46-0DA28BB3C581}" type="parTrans" cxnId="{1A5D6B3D-0BD1-B845-AE66-6111F49586E0}">
      <dgm:prSet/>
      <dgm:spPr/>
      <dgm:t>
        <a:bodyPr/>
        <a:lstStyle/>
        <a:p>
          <a:endParaRPr lang="en-US"/>
        </a:p>
      </dgm:t>
    </dgm:pt>
    <dgm:pt modelId="{FAE5DD90-4B15-E84A-BC35-C33D6EE62258}" type="sibTrans" cxnId="{1A5D6B3D-0BD1-B845-AE66-6111F49586E0}">
      <dgm:prSet/>
      <dgm:spPr/>
      <dgm:t>
        <a:bodyPr/>
        <a:lstStyle/>
        <a:p>
          <a:endParaRPr lang="en-US"/>
        </a:p>
      </dgm:t>
    </dgm:pt>
    <dgm:pt modelId="{C0795C72-97B6-AF46-9DC8-DD631A4B373A}">
      <dgm:prSet phldrT="[Text]" custT="1"/>
      <dgm:spPr/>
      <dgm:t>
        <a:bodyPr/>
        <a:lstStyle/>
        <a:p>
          <a:r>
            <a:rPr lang="en-US" sz="2000" dirty="0" smtClean="0"/>
            <a:t> Thesis:  Everyone should give blood</a:t>
          </a:r>
        </a:p>
      </dgm:t>
    </dgm:pt>
    <dgm:pt modelId="{20C6F1E9-1AB9-E44C-BBBE-567CAB93815D}" type="parTrans" cxnId="{16564C7E-BCE0-8F46-A6EF-2E8D52333BDF}">
      <dgm:prSet/>
      <dgm:spPr/>
      <dgm:t>
        <a:bodyPr/>
        <a:lstStyle/>
        <a:p>
          <a:endParaRPr lang="en-US" dirty="0"/>
        </a:p>
      </dgm:t>
    </dgm:pt>
    <dgm:pt modelId="{B260D9AB-B400-7640-8207-974FEFA84C23}" type="sibTrans" cxnId="{16564C7E-BCE0-8F46-A6EF-2E8D52333BDF}">
      <dgm:prSet/>
      <dgm:spPr/>
      <dgm:t>
        <a:bodyPr/>
        <a:lstStyle/>
        <a:p>
          <a:endParaRPr lang="en-US" dirty="0"/>
        </a:p>
      </dgm:t>
    </dgm:pt>
    <dgm:pt modelId="{3B182D7C-4FDE-E748-9DA3-3E40AD37B0E6}">
      <dgm:prSet phldrT="[Text]"/>
      <dgm:spPr/>
      <dgm:t>
        <a:bodyPr/>
        <a:lstStyle/>
        <a:p>
          <a:r>
            <a:rPr lang="en-US" dirty="0" smtClean="0">
              <a:solidFill>
                <a:srgbClr val="333333"/>
              </a:solidFill>
            </a:rPr>
            <a:t>Argument</a:t>
          </a:r>
          <a:endParaRPr lang="en-US" dirty="0">
            <a:solidFill>
              <a:srgbClr val="333333"/>
            </a:solidFill>
          </a:endParaRPr>
        </a:p>
      </dgm:t>
    </dgm:pt>
    <dgm:pt modelId="{26F8FAB8-24C0-DF48-B88D-3BBEB1545D11}" type="parTrans" cxnId="{CD55210A-8CEF-1C4E-A20B-812D15C206AD}">
      <dgm:prSet/>
      <dgm:spPr/>
      <dgm:t>
        <a:bodyPr/>
        <a:lstStyle/>
        <a:p>
          <a:endParaRPr lang="en-US"/>
        </a:p>
      </dgm:t>
    </dgm:pt>
    <dgm:pt modelId="{590EA0FB-01AA-B74B-BCE6-36CD77C7D5A1}" type="sibTrans" cxnId="{CD55210A-8CEF-1C4E-A20B-812D15C206AD}">
      <dgm:prSet/>
      <dgm:spPr/>
      <dgm:t>
        <a:bodyPr/>
        <a:lstStyle/>
        <a:p>
          <a:endParaRPr lang="en-US"/>
        </a:p>
      </dgm:t>
    </dgm:pt>
    <dgm:pt modelId="{6325ADFC-4C46-BA47-849F-AC1D48ED2A3C}">
      <dgm:prSet phldrT="[Text]" custT="1"/>
      <dgm:spPr/>
      <dgm:t>
        <a:bodyPr/>
        <a:lstStyle/>
        <a:p>
          <a:r>
            <a:rPr lang="en-US" sz="2000" dirty="0" smtClean="0"/>
            <a:t>Giving blood to save lives is just as important as giving money to save lives.</a:t>
          </a:r>
          <a:endParaRPr lang="en-US" sz="2000" dirty="0"/>
        </a:p>
      </dgm:t>
    </dgm:pt>
    <dgm:pt modelId="{80061BA9-462E-BE47-891C-95411D1412CE}" type="parTrans" cxnId="{EAF23567-4FC7-654F-BFD1-50E80BA9990A}">
      <dgm:prSet/>
      <dgm:spPr/>
      <dgm:t>
        <a:bodyPr/>
        <a:lstStyle/>
        <a:p>
          <a:endParaRPr lang="en-US" dirty="0"/>
        </a:p>
      </dgm:t>
    </dgm:pt>
    <dgm:pt modelId="{13EB274C-003C-714A-A250-8F5A4727EFA3}" type="sibTrans" cxnId="{EAF23567-4FC7-654F-BFD1-50E80BA9990A}">
      <dgm:prSet/>
      <dgm:spPr/>
      <dgm:t>
        <a:bodyPr/>
        <a:lstStyle/>
        <a:p>
          <a:endParaRPr lang="en-US" dirty="0"/>
        </a:p>
      </dgm:t>
    </dgm:pt>
    <dgm:pt modelId="{D2DFB6A3-539B-8549-8CC6-BB9DC461CCA5}">
      <dgm:prSet phldrT="[Text]" custT="1"/>
      <dgm:spPr/>
      <dgm:t>
        <a:bodyPr/>
        <a:lstStyle/>
        <a:p>
          <a:r>
            <a:rPr lang="en-US" sz="2000" i="1" dirty="0" smtClean="0"/>
            <a:t>Logos:  “</a:t>
          </a:r>
          <a:r>
            <a:rPr lang="en-US" sz="2000" dirty="0" smtClean="0"/>
            <a:t>One pint of blood can save up to three lives” (americasblood.org)</a:t>
          </a:r>
          <a:endParaRPr lang="en-US" sz="2000" i="1" dirty="0"/>
        </a:p>
      </dgm:t>
    </dgm:pt>
    <dgm:pt modelId="{E589CD22-8CD2-2C4E-A676-89AB946048D5}" type="parTrans" cxnId="{D88E73EC-6F62-264F-B090-03C74E4D59FC}">
      <dgm:prSet/>
      <dgm:spPr/>
      <dgm:t>
        <a:bodyPr/>
        <a:lstStyle/>
        <a:p>
          <a:endParaRPr lang="en-US"/>
        </a:p>
      </dgm:t>
    </dgm:pt>
    <dgm:pt modelId="{FE17F0D0-D901-0140-91E5-84E151CC8795}" type="sibTrans" cxnId="{D88E73EC-6F62-264F-B090-03C74E4D59FC}">
      <dgm:prSet/>
      <dgm:spPr/>
      <dgm:t>
        <a:bodyPr/>
        <a:lstStyle/>
        <a:p>
          <a:endParaRPr lang="en-US" dirty="0"/>
        </a:p>
      </dgm:t>
    </dgm:pt>
    <dgm:pt modelId="{E4F45D41-0239-6C46-8D9C-CF017D1E7BC5}">
      <dgm:prSet custT="1"/>
      <dgm:spPr/>
      <dgm:t>
        <a:bodyPr/>
        <a:lstStyle/>
        <a:p>
          <a:r>
            <a:rPr lang="en-US" sz="2000" dirty="0" smtClean="0"/>
            <a:t>Pathos:  Caring for others who are ill by donating blood indicates one’s love for mankind.</a:t>
          </a:r>
          <a:endParaRPr lang="en-US" sz="2000" dirty="0"/>
        </a:p>
      </dgm:t>
    </dgm:pt>
    <dgm:pt modelId="{03FC6B4D-2EF9-2149-A9A5-C67F28951DC7}" type="parTrans" cxnId="{CCCFE155-7343-4646-BEC7-963D47A16003}">
      <dgm:prSet/>
      <dgm:spPr/>
      <dgm:t>
        <a:bodyPr/>
        <a:lstStyle/>
        <a:p>
          <a:endParaRPr lang="en-US"/>
        </a:p>
      </dgm:t>
    </dgm:pt>
    <dgm:pt modelId="{04BB26A8-0399-054C-9EFC-A67B3173A92E}" type="sibTrans" cxnId="{CCCFE155-7343-4646-BEC7-963D47A16003}">
      <dgm:prSet/>
      <dgm:spPr/>
      <dgm:t>
        <a:bodyPr/>
        <a:lstStyle/>
        <a:p>
          <a:endParaRPr lang="en-US" dirty="0"/>
        </a:p>
      </dgm:t>
    </dgm:pt>
    <dgm:pt modelId="{5B4EEF2D-95EA-5243-96E2-67519EA288BC}">
      <dgm:prSet custT="1"/>
      <dgm:spPr/>
      <dgm:t>
        <a:bodyPr/>
        <a:lstStyle/>
        <a:p>
          <a:r>
            <a:rPr lang="en-US" sz="1800" dirty="0" smtClean="0"/>
            <a:t>Requires critical reading of the text(s):analyze the significance of opposing claims (evaluate quality of source) </a:t>
          </a:r>
          <a:endParaRPr lang="en-US" sz="1800" dirty="0"/>
        </a:p>
      </dgm:t>
    </dgm:pt>
    <dgm:pt modelId="{7DEF04CC-D20C-7748-A12D-E04DFF2903B4}" type="parTrans" cxnId="{54BB9EBD-1324-564B-B27F-778C4A701DEE}">
      <dgm:prSet/>
      <dgm:spPr/>
      <dgm:t>
        <a:bodyPr/>
        <a:lstStyle/>
        <a:p>
          <a:endParaRPr lang="en-US"/>
        </a:p>
      </dgm:t>
    </dgm:pt>
    <dgm:pt modelId="{1A918983-7335-9D4E-90C4-779705D40473}" type="sibTrans" cxnId="{54BB9EBD-1324-564B-B27F-778C4A701DEE}">
      <dgm:prSet/>
      <dgm:spPr/>
      <dgm:t>
        <a:bodyPr/>
        <a:lstStyle/>
        <a:p>
          <a:endParaRPr lang="en-US" dirty="0"/>
        </a:p>
      </dgm:t>
    </dgm:pt>
    <dgm:pt modelId="{BC79F86D-0111-6D40-B357-238B16B306C4}">
      <dgm:prSet custT="1"/>
      <dgm:spPr/>
      <dgm:t>
        <a:bodyPr/>
        <a:lstStyle/>
        <a:p>
          <a:r>
            <a:rPr lang="en-US" sz="2000" dirty="0" smtClean="0"/>
            <a:t>Is grounded more in logic:  “Giving blood is charity, just like giving money to the poor.  Both acts save lives” (</a:t>
          </a:r>
          <a:r>
            <a:rPr lang="en-US" sz="2000" dirty="0" err="1" smtClean="0"/>
            <a:t>Gefori</a:t>
          </a:r>
          <a:r>
            <a:rPr lang="en-US" sz="2000" dirty="0" smtClean="0"/>
            <a:t>, 2007).</a:t>
          </a:r>
          <a:endParaRPr lang="en-US" sz="2000" dirty="0"/>
        </a:p>
      </dgm:t>
    </dgm:pt>
    <dgm:pt modelId="{FB9E5142-5C74-0D49-ADC3-7E1C9ABC325D}" type="parTrans" cxnId="{824E86C4-2C5C-514D-AF9B-B10AA483BAB5}">
      <dgm:prSet/>
      <dgm:spPr/>
      <dgm:t>
        <a:bodyPr/>
        <a:lstStyle/>
        <a:p>
          <a:endParaRPr lang="en-US"/>
        </a:p>
      </dgm:t>
    </dgm:pt>
    <dgm:pt modelId="{7B612E73-8B6C-7F40-8E6D-4EDE77C12AE7}" type="sibTrans" cxnId="{824E86C4-2C5C-514D-AF9B-B10AA483BAB5}">
      <dgm:prSet/>
      <dgm:spPr/>
      <dgm:t>
        <a:bodyPr/>
        <a:lstStyle/>
        <a:p>
          <a:endParaRPr lang="en-US" dirty="0"/>
        </a:p>
      </dgm:t>
    </dgm:pt>
    <dgm:pt modelId="{FA96DCB5-3353-164B-9289-E0DAE994A373}">
      <dgm:prSet custT="1"/>
      <dgm:spPr/>
      <dgm:t>
        <a:bodyPr/>
        <a:lstStyle/>
        <a:p>
          <a:r>
            <a:rPr lang="en-US" sz="1800" i="0" dirty="0" smtClean="0"/>
            <a:t>Ethos:  “The American Red Cross is the nation’s premier emergency response organization” (redcross.org)</a:t>
          </a:r>
          <a:endParaRPr lang="en-US" sz="1800" i="0" dirty="0"/>
        </a:p>
      </dgm:t>
    </dgm:pt>
    <dgm:pt modelId="{ED481E9B-661F-B749-972A-4331D19E2720}" type="parTrans" cxnId="{F53DA951-ECBA-F24A-9690-7A137F5F800E}">
      <dgm:prSet/>
      <dgm:spPr/>
      <dgm:t>
        <a:bodyPr/>
        <a:lstStyle/>
        <a:p>
          <a:endParaRPr lang="en-US"/>
        </a:p>
      </dgm:t>
    </dgm:pt>
    <dgm:pt modelId="{F90C46EF-E9CE-EA41-AFC8-4A8B846EE706}" type="sibTrans" cxnId="{F53DA951-ECBA-F24A-9690-7A137F5F800E}">
      <dgm:prSet/>
      <dgm:spPr/>
      <dgm:t>
        <a:bodyPr/>
        <a:lstStyle/>
        <a:p>
          <a:endParaRPr lang="en-US" dirty="0"/>
        </a:p>
      </dgm:t>
    </dgm:pt>
    <dgm:pt modelId="{CB6B2185-FD74-4945-A55E-725D4D3C7AA0}">
      <dgm:prSet custT="1"/>
      <dgm:spPr/>
      <dgm:t>
        <a:bodyPr/>
        <a:lstStyle/>
        <a:p>
          <a:r>
            <a:rPr lang="en-US" sz="2000" dirty="0" smtClean="0"/>
            <a:t>Action:  Give blood today.</a:t>
          </a:r>
          <a:endParaRPr lang="en-US" sz="2000" dirty="0"/>
        </a:p>
      </dgm:t>
    </dgm:pt>
    <dgm:pt modelId="{B150ECFC-36FF-B741-B5A8-D2D168D87068}" type="parTrans" cxnId="{5FD33C83-7694-2140-ADC6-4DF7A085BE84}">
      <dgm:prSet/>
      <dgm:spPr/>
      <dgm:t>
        <a:bodyPr/>
        <a:lstStyle/>
        <a:p>
          <a:endParaRPr lang="en-US"/>
        </a:p>
      </dgm:t>
    </dgm:pt>
    <dgm:pt modelId="{B1D341C0-88A3-9143-8B00-CD180AA346FD}" type="sibTrans" cxnId="{5FD33C83-7694-2140-ADC6-4DF7A085BE84}">
      <dgm:prSet/>
      <dgm:spPr/>
      <dgm:t>
        <a:bodyPr/>
        <a:lstStyle/>
        <a:p>
          <a:endParaRPr lang="en-US"/>
        </a:p>
      </dgm:t>
    </dgm:pt>
    <dgm:pt modelId="{456C51AF-E78B-694C-8283-FF2FEFFE7C91}">
      <dgm:prSet custT="1"/>
      <dgm:spPr/>
      <dgm:t>
        <a:bodyPr/>
        <a:lstStyle/>
        <a:p>
          <a:r>
            <a:rPr lang="en-US" sz="1800" dirty="0" smtClean="0"/>
            <a:t>Addresses counterclaims: “More than 4,000 people were affected by contaminate blood the 1970s and 80s” (bbc.co.uk/news)</a:t>
          </a:r>
          <a:endParaRPr lang="en-US" sz="1800" dirty="0"/>
        </a:p>
      </dgm:t>
    </dgm:pt>
    <dgm:pt modelId="{9A3819D6-31C7-8B4F-B420-7947E4960BF1}" type="parTrans" cxnId="{8506C7D2-26E0-9C43-94DC-8992C71AAE18}">
      <dgm:prSet/>
      <dgm:spPr/>
      <dgm:t>
        <a:bodyPr/>
        <a:lstStyle/>
        <a:p>
          <a:endParaRPr lang="en-US"/>
        </a:p>
      </dgm:t>
    </dgm:pt>
    <dgm:pt modelId="{16CB41E3-EBC3-AA49-AA33-23FCE2B4EB4C}" type="sibTrans" cxnId="{8506C7D2-26E0-9C43-94DC-8992C71AAE18}">
      <dgm:prSet/>
      <dgm:spPr/>
      <dgm:t>
        <a:bodyPr/>
        <a:lstStyle/>
        <a:p>
          <a:endParaRPr lang="en-US"/>
        </a:p>
      </dgm:t>
    </dgm:pt>
    <dgm:pt modelId="{22B37EC3-F451-8C49-B8E1-6574C683AA2C}" type="pres">
      <dgm:prSet presAssocID="{C41CDFE0-1490-F14C-9149-55C3FEA04853}" presName="Name0" presStyleCnt="0">
        <dgm:presLayoutVars>
          <dgm:dir/>
          <dgm:animLvl val="lvl"/>
          <dgm:resizeHandles val="exact"/>
        </dgm:presLayoutVars>
      </dgm:prSet>
      <dgm:spPr/>
      <dgm:t>
        <a:bodyPr/>
        <a:lstStyle/>
        <a:p>
          <a:endParaRPr lang="en-US"/>
        </a:p>
      </dgm:t>
    </dgm:pt>
    <dgm:pt modelId="{D1502652-4FD0-434C-8871-4B09208DE258}" type="pres">
      <dgm:prSet presAssocID="{6ED73D6C-ADC9-B546-84FF-7F9D30E8CDB1}" presName="vertFlow" presStyleCnt="0"/>
      <dgm:spPr/>
    </dgm:pt>
    <dgm:pt modelId="{28616C85-2727-AA47-AED7-7426D8D65EB5}" type="pres">
      <dgm:prSet presAssocID="{6ED73D6C-ADC9-B546-84FF-7F9D30E8CDB1}" presName="header" presStyleLbl="node1" presStyleIdx="0" presStyleCnt="2" custScaleX="150697" custScaleY="76036" custLinFactY="-47574" custLinFactNeighborX="492" custLinFactNeighborY="-100000"/>
      <dgm:spPr/>
      <dgm:t>
        <a:bodyPr/>
        <a:lstStyle/>
        <a:p>
          <a:endParaRPr lang="en-US"/>
        </a:p>
      </dgm:t>
    </dgm:pt>
    <dgm:pt modelId="{6A773EB5-115A-494D-93C6-A31A5D27734F}" type="pres">
      <dgm:prSet presAssocID="{20C6F1E9-1AB9-E44C-BBBE-567CAB93815D}" presName="parTrans" presStyleLbl="sibTrans2D1" presStyleIdx="0" presStyleCnt="9"/>
      <dgm:spPr/>
      <dgm:t>
        <a:bodyPr/>
        <a:lstStyle/>
        <a:p>
          <a:endParaRPr lang="en-US"/>
        </a:p>
      </dgm:t>
    </dgm:pt>
    <dgm:pt modelId="{AA648220-7590-784C-8D11-A33B71F05634}" type="pres">
      <dgm:prSet presAssocID="{C0795C72-97B6-AF46-9DC8-DD631A4B373A}" presName="child" presStyleLbl="alignAccFollowNode1" presStyleIdx="0" presStyleCnt="9" custScaleX="148715" custScaleY="127258" custLinFactNeighborX="-1819" custLinFactNeighborY="-82280">
        <dgm:presLayoutVars>
          <dgm:chMax val="0"/>
          <dgm:bulletEnabled val="1"/>
        </dgm:presLayoutVars>
      </dgm:prSet>
      <dgm:spPr/>
      <dgm:t>
        <a:bodyPr/>
        <a:lstStyle/>
        <a:p>
          <a:endParaRPr lang="en-US"/>
        </a:p>
      </dgm:t>
    </dgm:pt>
    <dgm:pt modelId="{F54343B3-C469-F945-A121-2A6E9ECED9F7}" type="pres">
      <dgm:prSet presAssocID="{B260D9AB-B400-7640-8207-974FEFA84C23}" presName="sibTrans" presStyleLbl="sibTrans2D1" presStyleIdx="1" presStyleCnt="9"/>
      <dgm:spPr/>
      <dgm:t>
        <a:bodyPr/>
        <a:lstStyle/>
        <a:p>
          <a:endParaRPr lang="en-US"/>
        </a:p>
      </dgm:t>
    </dgm:pt>
    <dgm:pt modelId="{08D816E9-34E7-F041-A77E-3463298B7C6B}" type="pres">
      <dgm:prSet presAssocID="{FA96DCB5-3353-164B-9289-E0DAE994A373}" presName="child" presStyleLbl="alignAccFollowNode1" presStyleIdx="1" presStyleCnt="9" custScaleX="147776" custScaleY="131023" custLinFactNeighborX="213" custLinFactNeighborY="-87560">
        <dgm:presLayoutVars>
          <dgm:chMax val="0"/>
          <dgm:bulletEnabled val="1"/>
        </dgm:presLayoutVars>
      </dgm:prSet>
      <dgm:spPr/>
      <dgm:t>
        <a:bodyPr/>
        <a:lstStyle/>
        <a:p>
          <a:endParaRPr lang="en-US"/>
        </a:p>
      </dgm:t>
    </dgm:pt>
    <dgm:pt modelId="{411C918A-5F5F-7A43-BE84-F22F7A82875B}" type="pres">
      <dgm:prSet presAssocID="{F90C46EF-E9CE-EA41-AFC8-4A8B846EE706}" presName="sibTrans" presStyleLbl="sibTrans2D1" presStyleIdx="2" presStyleCnt="9"/>
      <dgm:spPr/>
      <dgm:t>
        <a:bodyPr/>
        <a:lstStyle/>
        <a:p>
          <a:endParaRPr lang="en-US"/>
        </a:p>
      </dgm:t>
    </dgm:pt>
    <dgm:pt modelId="{A3B09852-2A72-E848-9D53-511514C345D1}" type="pres">
      <dgm:prSet presAssocID="{E4F45D41-0239-6C46-8D9C-CF017D1E7BC5}" presName="child" presStyleLbl="alignAccFollowNode1" presStyleIdx="2" presStyleCnt="9" custScaleX="148850" custScaleY="127521" custLinFactNeighborX="-938" custLinFactNeighborY="-58155">
        <dgm:presLayoutVars>
          <dgm:chMax val="0"/>
          <dgm:bulletEnabled val="1"/>
        </dgm:presLayoutVars>
      </dgm:prSet>
      <dgm:spPr/>
      <dgm:t>
        <a:bodyPr/>
        <a:lstStyle/>
        <a:p>
          <a:endParaRPr lang="en-US"/>
        </a:p>
      </dgm:t>
    </dgm:pt>
    <dgm:pt modelId="{675662BB-22B6-8C45-A1B2-0B542F8F929A}" type="pres">
      <dgm:prSet presAssocID="{04BB26A8-0399-054C-9EFC-A67B3173A92E}" presName="sibTrans" presStyleLbl="sibTrans2D1" presStyleIdx="3" presStyleCnt="9"/>
      <dgm:spPr/>
      <dgm:t>
        <a:bodyPr/>
        <a:lstStyle/>
        <a:p>
          <a:endParaRPr lang="en-US"/>
        </a:p>
      </dgm:t>
    </dgm:pt>
    <dgm:pt modelId="{BE3BD152-E6CB-1C47-B7B3-8B45109836C7}" type="pres">
      <dgm:prSet presAssocID="{CB6B2185-FD74-4945-A55E-725D4D3C7AA0}" presName="child" presStyleLbl="alignAccFollowNode1" presStyleIdx="3" presStyleCnt="9" custScaleX="149920" custScaleY="169089" custLinFactNeighborX="-403" custLinFactNeighborY="-32011">
        <dgm:presLayoutVars>
          <dgm:chMax val="0"/>
          <dgm:bulletEnabled val="1"/>
        </dgm:presLayoutVars>
      </dgm:prSet>
      <dgm:spPr/>
      <dgm:t>
        <a:bodyPr/>
        <a:lstStyle/>
        <a:p>
          <a:endParaRPr lang="en-US"/>
        </a:p>
      </dgm:t>
    </dgm:pt>
    <dgm:pt modelId="{949A415A-288E-8E43-BB51-ABACCACF474F}" type="pres">
      <dgm:prSet presAssocID="{6ED73D6C-ADC9-B546-84FF-7F9D30E8CDB1}" presName="hSp" presStyleCnt="0"/>
      <dgm:spPr/>
    </dgm:pt>
    <dgm:pt modelId="{6C8549F2-354B-5B44-9FEB-5052043C2E09}" type="pres">
      <dgm:prSet presAssocID="{3B182D7C-4FDE-E748-9DA3-3E40AD37B0E6}" presName="vertFlow" presStyleCnt="0"/>
      <dgm:spPr/>
    </dgm:pt>
    <dgm:pt modelId="{BEF98654-184D-334A-813F-80ADA6704FE9}" type="pres">
      <dgm:prSet presAssocID="{3B182D7C-4FDE-E748-9DA3-3E40AD37B0E6}" presName="header" presStyleLbl="node1" presStyleIdx="1" presStyleCnt="2" custScaleX="153083" custScaleY="74234" custLinFactNeighborX="2743" custLinFactNeighborY="-76698"/>
      <dgm:spPr/>
      <dgm:t>
        <a:bodyPr/>
        <a:lstStyle/>
        <a:p>
          <a:endParaRPr lang="en-US"/>
        </a:p>
      </dgm:t>
    </dgm:pt>
    <dgm:pt modelId="{51564930-E444-0446-963E-3DBD15708FA8}" type="pres">
      <dgm:prSet presAssocID="{80061BA9-462E-BE47-891C-95411D1412CE}" presName="parTrans" presStyleLbl="sibTrans2D1" presStyleIdx="4" presStyleCnt="9" custLinFactNeighborY="40487"/>
      <dgm:spPr/>
      <dgm:t>
        <a:bodyPr/>
        <a:lstStyle/>
        <a:p>
          <a:endParaRPr lang="en-US"/>
        </a:p>
      </dgm:t>
    </dgm:pt>
    <dgm:pt modelId="{4B74995B-03AC-C342-9F9B-C7FE48925C08}" type="pres">
      <dgm:prSet presAssocID="{6325ADFC-4C46-BA47-849F-AC1D48ED2A3C}" presName="child" presStyleLbl="alignAccFollowNode1" presStyleIdx="4" presStyleCnt="9" custScaleX="153690" custScaleY="106846" custLinFactY="-6462" custLinFactNeighborX="2471" custLinFactNeighborY="-100000">
        <dgm:presLayoutVars>
          <dgm:chMax val="0"/>
          <dgm:bulletEnabled val="1"/>
        </dgm:presLayoutVars>
      </dgm:prSet>
      <dgm:spPr/>
      <dgm:t>
        <a:bodyPr/>
        <a:lstStyle/>
        <a:p>
          <a:endParaRPr lang="en-US"/>
        </a:p>
      </dgm:t>
    </dgm:pt>
    <dgm:pt modelId="{210ED04E-0381-304A-A3C8-285926FCADD3}" type="pres">
      <dgm:prSet presAssocID="{13EB274C-003C-714A-A250-8F5A4727EFA3}" presName="sibTrans" presStyleLbl="sibTrans2D1" presStyleIdx="5" presStyleCnt="9" custScaleY="203980"/>
      <dgm:spPr/>
      <dgm:t>
        <a:bodyPr/>
        <a:lstStyle/>
        <a:p>
          <a:endParaRPr lang="en-US"/>
        </a:p>
      </dgm:t>
    </dgm:pt>
    <dgm:pt modelId="{E3C7A754-1979-E24E-908A-1A96BC8DEEEB}" type="pres">
      <dgm:prSet presAssocID="{D2DFB6A3-539B-8549-8CC6-BB9DC461CCA5}" presName="child" presStyleLbl="alignAccFollowNode1" presStyleIdx="5" presStyleCnt="9" custScaleX="152889" custLinFactNeighborX="626" custLinFactNeighborY="-27876">
        <dgm:presLayoutVars>
          <dgm:chMax val="0"/>
          <dgm:bulletEnabled val="1"/>
        </dgm:presLayoutVars>
      </dgm:prSet>
      <dgm:spPr/>
      <dgm:t>
        <a:bodyPr/>
        <a:lstStyle/>
        <a:p>
          <a:endParaRPr lang="en-US"/>
        </a:p>
      </dgm:t>
    </dgm:pt>
    <dgm:pt modelId="{9CD38779-5299-8340-8AA2-B9C0C3E00735}" type="pres">
      <dgm:prSet presAssocID="{FE17F0D0-D901-0140-91E5-84E151CC8795}" presName="sibTrans" presStyleLbl="sibTrans2D1" presStyleIdx="6" presStyleCnt="9" custFlipHor="1" custScaleX="103000" custScaleY="207070" custLinFactNeighborX="8090" custLinFactNeighborY="-20244"/>
      <dgm:spPr/>
      <dgm:t>
        <a:bodyPr/>
        <a:lstStyle/>
        <a:p>
          <a:endParaRPr lang="en-US"/>
        </a:p>
      </dgm:t>
    </dgm:pt>
    <dgm:pt modelId="{158E4F99-99C3-C247-ACC6-4795860E6E75}" type="pres">
      <dgm:prSet presAssocID="{BC79F86D-0111-6D40-B357-238B16B306C4}" presName="child" presStyleLbl="alignAccFollowNode1" presStyleIdx="6" presStyleCnt="9" custScaleX="153997" custScaleY="146090" custLinFactNeighborX="72" custLinFactNeighborY="61168">
        <dgm:presLayoutVars>
          <dgm:chMax val="0"/>
          <dgm:bulletEnabled val="1"/>
        </dgm:presLayoutVars>
      </dgm:prSet>
      <dgm:spPr/>
      <dgm:t>
        <a:bodyPr/>
        <a:lstStyle/>
        <a:p>
          <a:endParaRPr lang="en-US"/>
        </a:p>
      </dgm:t>
    </dgm:pt>
    <dgm:pt modelId="{75F2CA27-7922-8B42-B4B3-42F2FDAD3F33}" type="pres">
      <dgm:prSet presAssocID="{7B612E73-8B6C-7F40-8E6D-4EDE77C12AE7}" presName="sibTrans" presStyleLbl="sibTrans2D1" presStyleIdx="7" presStyleCnt="9" custScaleX="80373" custScaleY="114273" custLinFactNeighborX="32370"/>
      <dgm:spPr/>
      <dgm:t>
        <a:bodyPr/>
        <a:lstStyle/>
        <a:p>
          <a:endParaRPr lang="en-US"/>
        </a:p>
      </dgm:t>
    </dgm:pt>
    <dgm:pt modelId="{9372A29B-EC4B-294F-B125-B64F705262EB}" type="pres">
      <dgm:prSet presAssocID="{5B4EEF2D-95EA-5243-96E2-67519EA288BC}" presName="child" presStyleLbl="alignAccFollowNode1" presStyleIdx="7" presStyleCnt="9" custScaleX="154111" custScaleY="115626" custLinFactNeighborX="15" custLinFactNeighborY="53525">
        <dgm:presLayoutVars>
          <dgm:chMax val="0"/>
          <dgm:bulletEnabled val="1"/>
        </dgm:presLayoutVars>
      </dgm:prSet>
      <dgm:spPr/>
      <dgm:t>
        <a:bodyPr/>
        <a:lstStyle/>
        <a:p>
          <a:endParaRPr lang="en-US"/>
        </a:p>
      </dgm:t>
    </dgm:pt>
    <dgm:pt modelId="{F6AE868E-1D60-1245-B119-4150ADD9E601}" type="pres">
      <dgm:prSet presAssocID="{1A918983-7335-9D4E-90C4-779705D40473}" presName="sibTrans" presStyleLbl="sibTrans2D1" presStyleIdx="8" presStyleCnt="9"/>
      <dgm:spPr/>
      <dgm:t>
        <a:bodyPr/>
        <a:lstStyle/>
        <a:p>
          <a:endParaRPr lang="en-US"/>
        </a:p>
      </dgm:t>
    </dgm:pt>
    <dgm:pt modelId="{5F7E4FB2-FD77-7A44-9C53-6C38C13069B7}" type="pres">
      <dgm:prSet presAssocID="{456C51AF-E78B-694C-8283-FF2FEFFE7C91}" presName="child" presStyleLbl="alignAccFollowNode1" presStyleIdx="8" presStyleCnt="9" custScaleX="152409" custScaleY="128339" custLinFactNeighborX="-34" custLinFactNeighborY="209">
        <dgm:presLayoutVars>
          <dgm:chMax val="0"/>
          <dgm:bulletEnabled val="1"/>
        </dgm:presLayoutVars>
      </dgm:prSet>
      <dgm:spPr/>
      <dgm:t>
        <a:bodyPr/>
        <a:lstStyle/>
        <a:p>
          <a:endParaRPr lang="en-US"/>
        </a:p>
      </dgm:t>
    </dgm:pt>
  </dgm:ptLst>
  <dgm:cxnLst>
    <dgm:cxn modelId="{AC5DF980-278B-40AB-ADAA-00C4E780D022}" type="presOf" srcId="{FA96DCB5-3353-164B-9289-E0DAE994A373}" destId="{08D816E9-34E7-F041-A77E-3463298B7C6B}" srcOrd="0" destOrd="0" presId="urn:microsoft.com/office/officeart/2005/8/layout/lProcess1"/>
    <dgm:cxn modelId="{44F9C884-0F9A-4B30-AF7C-C3740EA47D76}" type="presOf" srcId="{13EB274C-003C-714A-A250-8F5A4727EFA3}" destId="{210ED04E-0381-304A-A3C8-285926FCADD3}" srcOrd="0" destOrd="0" presId="urn:microsoft.com/office/officeart/2005/8/layout/lProcess1"/>
    <dgm:cxn modelId="{CD55210A-8CEF-1C4E-A20B-812D15C206AD}" srcId="{C41CDFE0-1490-F14C-9149-55C3FEA04853}" destId="{3B182D7C-4FDE-E748-9DA3-3E40AD37B0E6}" srcOrd="1" destOrd="0" parTransId="{26F8FAB8-24C0-DF48-B88D-3BBEB1545D11}" sibTransId="{590EA0FB-01AA-B74B-BCE6-36CD77C7D5A1}"/>
    <dgm:cxn modelId="{C7229DDD-100C-488C-8D02-66C24BF3ABDF}" type="presOf" srcId="{5B4EEF2D-95EA-5243-96E2-67519EA288BC}" destId="{9372A29B-EC4B-294F-B125-B64F705262EB}" srcOrd="0" destOrd="0" presId="urn:microsoft.com/office/officeart/2005/8/layout/lProcess1"/>
    <dgm:cxn modelId="{F53DA951-ECBA-F24A-9690-7A137F5F800E}" srcId="{6ED73D6C-ADC9-B546-84FF-7F9D30E8CDB1}" destId="{FA96DCB5-3353-164B-9289-E0DAE994A373}" srcOrd="1" destOrd="0" parTransId="{ED481E9B-661F-B749-972A-4331D19E2720}" sibTransId="{F90C46EF-E9CE-EA41-AFC8-4A8B846EE706}"/>
    <dgm:cxn modelId="{9F7AC968-3D81-47CB-9AA5-A2A35E4E0E8E}" type="presOf" srcId="{80061BA9-462E-BE47-891C-95411D1412CE}" destId="{51564930-E444-0446-963E-3DBD15708FA8}" srcOrd="0" destOrd="0" presId="urn:microsoft.com/office/officeart/2005/8/layout/lProcess1"/>
    <dgm:cxn modelId="{E8BCF757-637D-414A-878B-45E9F9F5F30F}" type="presOf" srcId="{7B612E73-8B6C-7F40-8E6D-4EDE77C12AE7}" destId="{75F2CA27-7922-8B42-B4B3-42F2FDAD3F33}" srcOrd="0" destOrd="0" presId="urn:microsoft.com/office/officeart/2005/8/layout/lProcess1"/>
    <dgm:cxn modelId="{12EAEB1A-17F1-4F35-8DE2-F84C8E5985A6}" type="presOf" srcId="{456C51AF-E78B-694C-8283-FF2FEFFE7C91}" destId="{5F7E4FB2-FD77-7A44-9C53-6C38C13069B7}" srcOrd="0" destOrd="0" presId="urn:microsoft.com/office/officeart/2005/8/layout/lProcess1"/>
    <dgm:cxn modelId="{8F46C8F6-99F5-4BCB-A9C2-80793FC0CB16}" type="presOf" srcId="{B260D9AB-B400-7640-8207-974FEFA84C23}" destId="{F54343B3-C469-F945-A121-2A6E9ECED9F7}" srcOrd="0" destOrd="0" presId="urn:microsoft.com/office/officeart/2005/8/layout/lProcess1"/>
    <dgm:cxn modelId="{8506C7D2-26E0-9C43-94DC-8992C71AAE18}" srcId="{3B182D7C-4FDE-E748-9DA3-3E40AD37B0E6}" destId="{456C51AF-E78B-694C-8283-FF2FEFFE7C91}" srcOrd="4" destOrd="0" parTransId="{9A3819D6-31C7-8B4F-B420-7947E4960BF1}" sibTransId="{16CB41E3-EBC3-AA49-AA33-23FCE2B4EB4C}"/>
    <dgm:cxn modelId="{824E86C4-2C5C-514D-AF9B-B10AA483BAB5}" srcId="{3B182D7C-4FDE-E748-9DA3-3E40AD37B0E6}" destId="{BC79F86D-0111-6D40-B357-238B16B306C4}" srcOrd="2" destOrd="0" parTransId="{FB9E5142-5C74-0D49-ADC3-7E1C9ABC325D}" sibTransId="{7B612E73-8B6C-7F40-8E6D-4EDE77C12AE7}"/>
    <dgm:cxn modelId="{16564C7E-BCE0-8F46-A6EF-2E8D52333BDF}" srcId="{6ED73D6C-ADC9-B546-84FF-7F9D30E8CDB1}" destId="{C0795C72-97B6-AF46-9DC8-DD631A4B373A}" srcOrd="0" destOrd="0" parTransId="{20C6F1E9-1AB9-E44C-BBBE-567CAB93815D}" sibTransId="{B260D9AB-B400-7640-8207-974FEFA84C23}"/>
    <dgm:cxn modelId="{D88E73EC-6F62-264F-B090-03C74E4D59FC}" srcId="{3B182D7C-4FDE-E748-9DA3-3E40AD37B0E6}" destId="{D2DFB6A3-539B-8549-8CC6-BB9DC461CCA5}" srcOrd="1" destOrd="0" parTransId="{E589CD22-8CD2-2C4E-A676-89AB946048D5}" sibTransId="{FE17F0D0-D901-0140-91E5-84E151CC8795}"/>
    <dgm:cxn modelId="{73CC5DB6-F336-4F16-8B77-0DD3E45C48C8}" type="presOf" srcId="{FE17F0D0-D901-0140-91E5-84E151CC8795}" destId="{9CD38779-5299-8340-8AA2-B9C0C3E00735}" srcOrd="0" destOrd="0" presId="urn:microsoft.com/office/officeart/2005/8/layout/lProcess1"/>
    <dgm:cxn modelId="{EB497C22-23E5-48CC-A015-F07AA7739859}" type="presOf" srcId="{04BB26A8-0399-054C-9EFC-A67B3173A92E}" destId="{675662BB-22B6-8C45-A1B2-0B542F8F929A}" srcOrd="0" destOrd="0" presId="urn:microsoft.com/office/officeart/2005/8/layout/lProcess1"/>
    <dgm:cxn modelId="{52F2DC9D-7273-47F7-89C7-68DEA36C32BC}" type="presOf" srcId="{20C6F1E9-1AB9-E44C-BBBE-567CAB93815D}" destId="{6A773EB5-115A-494D-93C6-A31A5D27734F}" srcOrd="0" destOrd="0" presId="urn:microsoft.com/office/officeart/2005/8/layout/lProcess1"/>
    <dgm:cxn modelId="{5FD33C83-7694-2140-ADC6-4DF7A085BE84}" srcId="{6ED73D6C-ADC9-B546-84FF-7F9D30E8CDB1}" destId="{CB6B2185-FD74-4945-A55E-725D4D3C7AA0}" srcOrd="3" destOrd="0" parTransId="{B150ECFC-36FF-B741-B5A8-D2D168D87068}" sibTransId="{B1D341C0-88A3-9143-8B00-CD180AA346FD}"/>
    <dgm:cxn modelId="{21D0042B-DFF2-4A21-AE17-6B015CCAF57E}" type="presOf" srcId="{1A918983-7335-9D4E-90C4-779705D40473}" destId="{F6AE868E-1D60-1245-B119-4150ADD9E601}" srcOrd="0" destOrd="0" presId="urn:microsoft.com/office/officeart/2005/8/layout/lProcess1"/>
    <dgm:cxn modelId="{7EE35FC2-0AAC-483B-8D77-BAFC8DA1E4F3}" type="presOf" srcId="{BC79F86D-0111-6D40-B357-238B16B306C4}" destId="{158E4F99-99C3-C247-ACC6-4795860E6E75}" srcOrd="0" destOrd="0" presId="urn:microsoft.com/office/officeart/2005/8/layout/lProcess1"/>
    <dgm:cxn modelId="{8B0E1EB1-1AE1-4328-ACAC-F58CD8B5EA5E}" type="presOf" srcId="{E4F45D41-0239-6C46-8D9C-CF017D1E7BC5}" destId="{A3B09852-2A72-E848-9D53-511514C345D1}" srcOrd="0" destOrd="0" presId="urn:microsoft.com/office/officeart/2005/8/layout/lProcess1"/>
    <dgm:cxn modelId="{1A5D6B3D-0BD1-B845-AE66-6111F49586E0}" srcId="{C41CDFE0-1490-F14C-9149-55C3FEA04853}" destId="{6ED73D6C-ADC9-B546-84FF-7F9D30E8CDB1}" srcOrd="0" destOrd="0" parTransId="{DAA1AA62-A902-694C-9A46-0DA28BB3C581}" sibTransId="{FAE5DD90-4B15-E84A-BC35-C33D6EE62258}"/>
    <dgm:cxn modelId="{CCCFE155-7343-4646-BEC7-963D47A16003}" srcId="{6ED73D6C-ADC9-B546-84FF-7F9D30E8CDB1}" destId="{E4F45D41-0239-6C46-8D9C-CF017D1E7BC5}" srcOrd="2" destOrd="0" parTransId="{03FC6B4D-2EF9-2149-A9A5-C67F28951DC7}" sibTransId="{04BB26A8-0399-054C-9EFC-A67B3173A92E}"/>
    <dgm:cxn modelId="{54BB9EBD-1324-564B-B27F-778C4A701DEE}" srcId="{3B182D7C-4FDE-E748-9DA3-3E40AD37B0E6}" destId="{5B4EEF2D-95EA-5243-96E2-67519EA288BC}" srcOrd="3" destOrd="0" parTransId="{7DEF04CC-D20C-7748-A12D-E04DFF2903B4}" sibTransId="{1A918983-7335-9D4E-90C4-779705D40473}"/>
    <dgm:cxn modelId="{7FB5DFF4-D25E-4B9D-BEDD-5DF1A7EA2675}" type="presOf" srcId="{6325ADFC-4C46-BA47-849F-AC1D48ED2A3C}" destId="{4B74995B-03AC-C342-9F9B-C7FE48925C08}" srcOrd="0" destOrd="0" presId="urn:microsoft.com/office/officeart/2005/8/layout/lProcess1"/>
    <dgm:cxn modelId="{96EF3362-BF16-4B77-89EA-BEB87B10121B}" type="presOf" srcId="{C0795C72-97B6-AF46-9DC8-DD631A4B373A}" destId="{AA648220-7590-784C-8D11-A33B71F05634}" srcOrd="0" destOrd="0" presId="urn:microsoft.com/office/officeart/2005/8/layout/lProcess1"/>
    <dgm:cxn modelId="{EAF23567-4FC7-654F-BFD1-50E80BA9990A}" srcId="{3B182D7C-4FDE-E748-9DA3-3E40AD37B0E6}" destId="{6325ADFC-4C46-BA47-849F-AC1D48ED2A3C}" srcOrd="0" destOrd="0" parTransId="{80061BA9-462E-BE47-891C-95411D1412CE}" sibTransId="{13EB274C-003C-714A-A250-8F5A4727EFA3}"/>
    <dgm:cxn modelId="{7DE4C0CF-376C-4BE6-9AD1-749FDB6DC135}" type="presOf" srcId="{3B182D7C-4FDE-E748-9DA3-3E40AD37B0E6}" destId="{BEF98654-184D-334A-813F-80ADA6704FE9}" srcOrd="0" destOrd="0" presId="urn:microsoft.com/office/officeart/2005/8/layout/lProcess1"/>
    <dgm:cxn modelId="{A96170D3-B9DD-48EF-92A6-C223D8015905}" type="presOf" srcId="{CB6B2185-FD74-4945-A55E-725D4D3C7AA0}" destId="{BE3BD152-E6CB-1C47-B7B3-8B45109836C7}" srcOrd="0" destOrd="0" presId="urn:microsoft.com/office/officeart/2005/8/layout/lProcess1"/>
    <dgm:cxn modelId="{20695E68-1385-4554-BB41-21F31FBB735F}" type="presOf" srcId="{D2DFB6A3-539B-8549-8CC6-BB9DC461CCA5}" destId="{E3C7A754-1979-E24E-908A-1A96BC8DEEEB}" srcOrd="0" destOrd="0" presId="urn:microsoft.com/office/officeart/2005/8/layout/lProcess1"/>
    <dgm:cxn modelId="{E918C36C-B9F6-43D1-9667-8AF216F774ED}" type="presOf" srcId="{6ED73D6C-ADC9-B546-84FF-7F9D30E8CDB1}" destId="{28616C85-2727-AA47-AED7-7426D8D65EB5}" srcOrd="0" destOrd="0" presId="urn:microsoft.com/office/officeart/2005/8/layout/lProcess1"/>
    <dgm:cxn modelId="{BFB417AC-CFA3-46FA-8CED-F03375976484}" type="presOf" srcId="{F90C46EF-E9CE-EA41-AFC8-4A8B846EE706}" destId="{411C918A-5F5F-7A43-BE84-F22F7A82875B}" srcOrd="0" destOrd="0" presId="urn:microsoft.com/office/officeart/2005/8/layout/lProcess1"/>
    <dgm:cxn modelId="{E3C2A32D-63C1-4DEB-AC13-3D43B556B174}" type="presOf" srcId="{C41CDFE0-1490-F14C-9149-55C3FEA04853}" destId="{22B37EC3-F451-8C49-B8E1-6574C683AA2C}" srcOrd="0" destOrd="0" presId="urn:microsoft.com/office/officeart/2005/8/layout/lProcess1"/>
    <dgm:cxn modelId="{C49F4917-8687-4646-A131-69AC7B52B311}" type="presParOf" srcId="{22B37EC3-F451-8C49-B8E1-6574C683AA2C}" destId="{D1502652-4FD0-434C-8871-4B09208DE258}" srcOrd="0" destOrd="0" presId="urn:microsoft.com/office/officeart/2005/8/layout/lProcess1"/>
    <dgm:cxn modelId="{765CD58E-73C6-43CA-B8F6-3B5FE0EF0820}" type="presParOf" srcId="{D1502652-4FD0-434C-8871-4B09208DE258}" destId="{28616C85-2727-AA47-AED7-7426D8D65EB5}" srcOrd="0" destOrd="0" presId="urn:microsoft.com/office/officeart/2005/8/layout/lProcess1"/>
    <dgm:cxn modelId="{D078202A-E931-4EE4-809F-E607C642C6EF}" type="presParOf" srcId="{D1502652-4FD0-434C-8871-4B09208DE258}" destId="{6A773EB5-115A-494D-93C6-A31A5D27734F}" srcOrd="1" destOrd="0" presId="urn:microsoft.com/office/officeart/2005/8/layout/lProcess1"/>
    <dgm:cxn modelId="{B8EABD84-E34F-4F45-B759-08DF8CC56B37}" type="presParOf" srcId="{D1502652-4FD0-434C-8871-4B09208DE258}" destId="{AA648220-7590-784C-8D11-A33B71F05634}" srcOrd="2" destOrd="0" presId="urn:microsoft.com/office/officeart/2005/8/layout/lProcess1"/>
    <dgm:cxn modelId="{DA5683D9-948F-4076-BCB0-394FD599C8E5}" type="presParOf" srcId="{D1502652-4FD0-434C-8871-4B09208DE258}" destId="{F54343B3-C469-F945-A121-2A6E9ECED9F7}" srcOrd="3" destOrd="0" presId="urn:microsoft.com/office/officeart/2005/8/layout/lProcess1"/>
    <dgm:cxn modelId="{AB9F60F3-F62F-4C5B-A486-830D3368BABA}" type="presParOf" srcId="{D1502652-4FD0-434C-8871-4B09208DE258}" destId="{08D816E9-34E7-F041-A77E-3463298B7C6B}" srcOrd="4" destOrd="0" presId="urn:microsoft.com/office/officeart/2005/8/layout/lProcess1"/>
    <dgm:cxn modelId="{AF91F516-4112-48C4-9476-A452EF637003}" type="presParOf" srcId="{D1502652-4FD0-434C-8871-4B09208DE258}" destId="{411C918A-5F5F-7A43-BE84-F22F7A82875B}" srcOrd="5" destOrd="0" presId="urn:microsoft.com/office/officeart/2005/8/layout/lProcess1"/>
    <dgm:cxn modelId="{E8744E1B-5F42-4DCC-A55D-D329F9D46FDC}" type="presParOf" srcId="{D1502652-4FD0-434C-8871-4B09208DE258}" destId="{A3B09852-2A72-E848-9D53-511514C345D1}" srcOrd="6" destOrd="0" presId="urn:microsoft.com/office/officeart/2005/8/layout/lProcess1"/>
    <dgm:cxn modelId="{D33B134A-AFD2-4EF4-80D8-853AEC85F969}" type="presParOf" srcId="{D1502652-4FD0-434C-8871-4B09208DE258}" destId="{675662BB-22B6-8C45-A1B2-0B542F8F929A}" srcOrd="7" destOrd="0" presId="urn:microsoft.com/office/officeart/2005/8/layout/lProcess1"/>
    <dgm:cxn modelId="{2BBC4D4B-8C4B-4DBF-942D-AF5129E292E6}" type="presParOf" srcId="{D1502652-4FD0-434C-8871-4B09208DE258}" destId="{BE3BD152-E6CB-1C47-B7B3-8B45109836C7}" srcOrd="8" destOrd="0" presId="urn:microsoft.com/office/officeart/2005/8/layout/lProcess1"/>
    <dgm:cxn modelId="{912CB7FC-26DE-4846-9557-E00EDA260DE2}" type="presParOf" srcId="{22B37EC3-F451-8C49-B8E1-6574C683AA2C}" destId="{949A415A-288E-8E43-BB51-ABACCACF474F}" srcOrd="1" destOrd="0" presId="urn:microsoft.com/office/officeart/2005/8/layout/lProcess1"/>
    <dgm:cxn modelId="{B6D54474-54D3-4547-81A4-BA6B75E67E16}" type="presParOf" srcId="{22B37EC3-F451-8C49-B8E1-6574C683AA2C}" destId="{6C8549F2-354B-5B44-9FEB-5052043C2E09}" srcOrd="2" destOrd="0" presId="urn:microsoft.com/office/officeart/2005/8/layout/lProcess1"/>
    <dgm:cxn modelId="{438F14AC-60E9-45A1-9851-FD5D22944A96}" type="presParOf" srcId="{6C8549F2-354B-5B44-9FEB-5052043C2E09}" destId="{BEF98654-184D-334A-813F-80ADA6704FE9}" srcOrd="0" destOrd="0" presId="urn:microsoft.com/office/officeart/2005/8/layout/lProcess1"/>
    <dgm:cxn modelId="{F4076F20-FBA4-4262-8A0D-92DE7761E8CD}" type="presParOf" srcId="{6C8549F2-354B-5B44-9FEB-5052043C2E09}" destId="{51564930-E444-0446-963E-3DBD15708FA8}" srcOrd="1" destOrd="0" presId="urn:microsoft.com/office/officeart/2005/8/layout/lProcess1"/>
    <dgm:cxn modelId="{D4332694-4B18-4DBC-9A7E-5653CA03F995}" type="presParOf" srcId="{6C8549F2-354B-5B44-9FEB-5052043C2E09}" destId="{4B74995B-03AC-C342-9F9B-C7FE48925C08}" srcOrd="2" destOrd="0" presId="urn:microsoft.com/office/officeart/2005/8/layout/lProcess1"/>
    <dgm:cxn modelId="{13464F73-27E8-4D09-93B7-6D4FADA96336}" type="presParOf" srcId="{6C8549F2-354B-5B44-9FEB-5052043C2E09}" destId="{210ED04E-0381-304A-A3C8-285926FCADD3}" srcOrd="3" destOrd="0" presId="urn:microsoft.com/office/officeart/2005/8/layout/lProcess1"/>
    <dgm:cxn modelId="{4BC5D142-1873-4A8B-9584-0071A94F7579}" type="presParOf" srcId="{6C8549F2-354B-5B44-9FEB-5052043C2E09}" destId="{E3C7A754-1979-E24E-908A-1A96BC8DEEEB}" srcOrd="4" destOrd="0" presId="urn:microsoft.com/office/officeart/2005/8/layout/lProcess1"/>
    <dgm:cxn modelId="{D5189817-A1B3-4814-BAAB-FA98AB36D0B3}" type="presParOf" srcId="{6C8549F2-354B-5B44-9FEB-5052043C2E09}" destId="{9CD38779-5299-8340-8AA2-B9C0C3E00735}" srcOrd="5" destOrd="0" presId="urn:microsoft.com/office/officeart/2005/8/layout/lProcess1"/>
    <dgm:cxn modelId="{7627A1D1-705B-42F9-93FE-B36E76592894}" type="presParOf" srcId="{6C8549F2-354B-5B44-9FEB-5052043C2E09}" destId="{158E4F99-99C3-C247-ACC6-4795860E6E75}" srcOrd="6" destOrd="0" presId="urn:microsoft.com/office/officeart/2005/8/layout/lProcess1"/>
    <dgm:cxn modelId="{25762BC8-3FD2-439E-A286-3C990C628547}" type="presParOf" srcId="{6C8549F2-354B-5B44-9FEB-5052043C2E09}" destId="{75F2CA27-7922-8B42-B4B3-42F2FDAD3F33}" srcOrd="7" destOrd="0" presId="urn:microsoft.com/office/officeart/2005/8/layout/lProcess1"/>
    <dgm:cxn modelId="{A0250358-3A02-4C00-879E-050516C32027}" type="presParOf" srcId="{6C8549F2-354B-5B44-9FEB-5052043C2E09}" destId="{9372A29B-EC4B-294F-B125-B64F705262EB}" srcOrd="8" destOrd="0" presId="urn:microsoft.com/office/officeart/2005/8/layout/lProcess1"/>
    <dgm:cxn modelId="{257CA95F-4447-4D56-A4B2-5278A2592504}" type="presParOf" srcId="{6C8549F2-354B-5B44-9FEB-5052043C2E09}" destId="{F6AE868E-1D60-1245-B119-4150ADD9E601}" srcOrd="9" destOrd="0" presId="urn:microsoft.com/office/officeart/2005/8/layout/lProcess1"/>
    <dgm:cxn modelId="{B99097A8-9796-4D26-B6CB-B8A21DA5D869}" type="presParOf" srcId="{6C8549F2-354B-5B44-9FEB-5052043C2E09}" destId="{5F7E4FB2-FD77-7A44-9C53-6C38C13069B7}" srcOrd="10" destOrd="0" presId="urn:microsoft.com/office/officeart/2005/8/layout/l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72B0B9-4A7F-144B-9027-FCBAC2BDE7A1}">
      <dsp:nvSpPr>
        <dsp:cNvPr id="0" name=""/>
        <dsp:cNvSpPr/>
      </dsp:nvSpPr>
      <dsp:spPr>
        <a:xfrm rot="16200000">
          <a:off x="424207" y="-428003"/>
          <a:ext cx="2986985" cy="3835400"/>
        </a:xfrm>
        <a:prstGeom prst="round1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solidFill>
                <a:srgbClr val="008000"/>
              </a:solidFill>
            </a:rPr>
            <a:t>An argument is a claim that must be supported by evidence</a:t>
          </a:r>
          <a:endParaRPr lang="en-US" sz="2000" kern="1200" dirty="0">
            <a:solidFill>
              <a:srgbClr val="008000"/>
            </a:solidFill>
          </a:endParaRPr>
        </a:p>
      </dsp:txBody>
      <dsp:txXfrm rot="5400000">
        <a:off x="0" y="-3796"/>
        <a:ext cx="3835400" cy="2240239"/>
      </dsp:txXfrm>
    </dsp:sp>
    <dsp:sp modelId="{870EA6A0-CCFB-B242-A0EA-5CCFF59CB00A}">
      <dsp:nvSpPr>
        <dsp:cNvPr id="0" name=""/>
        <dsp:cNvSpPr/>
      </dsp:nvSpPr>
      <dsp:spPr>
        <a:xfrm>
          <a:off x="3835400" y="3796"/>
          <a:ext cx="3835400" cy="2971800"/>
        </a:xfrm>
        <a:prstGeom prst="round1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solidFill>
                <a:srgbClr val="008000"/>
              </a:solidFill>
            </a:rPr>
            <a:t>Arguments are used for many purposes—to change the reader’s point of view, to bring about some action on the reader’s part, or to ask the reader to accept the writer’s explanation or evaluation of a concept, issue or problem. </a:t>
          </a:r>
          <a:endParaRPr lang="en-US" sz="2000" kern="1200" dirty="0">
            <a:solidFill>
              <a:srgbClr val="008000"/>
            </a:solidFill>
          </a:endParaRPr>
        </a:p>
      </dsp:txBody>
      <dsp:txXfrm>
        <a:off x="3835400" y="3796"/>
        <a:ext cx="3835400" cy="2228850"/>
      </dsp:txXfrm>
    </dsp:sp>
    <dsp:sp modelId="{BF6D2065-0E79-F346-B362-CC53C360A8CA}">
      <dsp:nvSpPr>
        <dsp:cNvPr id="0" name=""/>
        <dsp:cNvSpPr/>
      </dsp:nvSpPr>
      <dsp:spPr>
        <a:xfrm rot="10800000">
          <a:off x="4986" y="2901450"/>
          <a:ext cx="3835400" cy="2971800"/>
        </a:xfrm>
        <a:prstGeom prst="round1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solidFill>
                <a:srgbClr val="008000"/>
              </a:solidFill>
            </a:rPr>
            <a:t>An argument is a reasoned, logical way of demonstrating that the writer’s position, belief, or conclusion is valid. </a:t>
          </a:r>
          <a:endParaRPr lang="en-US" sz="2000" kern="1200" dirty="0">
            <a:solidFill>
              <a:srgbClr val="008000"/>
            </a:solidFill>
          </a:endParaRPr>
        </a:p>
      </dsp:txBody>
      <dsp:txXfrm rot="10800000">
        <a:off x="4986" y="3644400"/>
        <a:ext cx="3835400" cy="2228850"/>
      </dsp:txXfrm>
    </dsp:sp>
    <dsp:sp modelId="{C4AB33DB-D85F-AB4E-8938-B91361A0006E}">
      <dsp:nvSpPr>
        <dsp:cNvPr id="0" name=""/>
        <dsp:cNvSpPr/>
      </dsp:nvSpPr>
      <dsp:spPr>
        <a:xfrm rot="5400000">
          <a:off x="4267200" y="2484509"/>
          <a:ext cx="2971800" cy="3835400"/>
        </a:xfrm>
        <a:prstGeom prst="round1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solidFill>
                <a:srgbClr val="008000"/>
              </a:solidFill>
            </a:rPr>
            <a:t>In English language arts, students make claims about the worth or meaning of a literary work or works. They defend their interpretations or judgments with evidence from the text(s) they are writing about. </a:t>
          </a:r>
          <a:endParaRPr lang="en-US" sz="2000" kern="1200" dirty="0">
            <a:solidFill>
              <a:srgbClr val="008000"/>
            </a:solidFill>
          </a:endParaRPr>
        </a:p>
      </dsp:txBody>
      <dsp:txXfrm rot="-5400000">
        <a:off x="3835400" y="3659259"/>
        <a:ext cx="3835400" cy="2228850"/>
      </dsp:txXfrm>
    </dsp:sp>
    <dsp:sp modelId="{6D5A04C4-580A-2B45-B222-F500DF767F56}">
      <dsp:nvSpPr>
        <dsp:cNvPr id="0" name=""/>
        <dsp:cNvSpPr/>
      </dsp:nvSpPr>
      <dsp:spPr>
        <a:xfrm>
          <a:off x="2336786" y="2228849"/>
          <a:ext cx="2921009" cy="1485900"/>
        </a:xfrm>
        <a:prstGeom prst="roundRect">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kern="1200" dirty="0" smtClean="0">
              <a:solidFill>
                <a:srgbClr val="008000"/>
              </a:solidFill>
            </a:rPr>
            <a:t>What is an argument?</a:t>
          </a:r>
          <a:endParaRPr lang="en-US" sz="3200" kern="1200" dirty="0">
            <a:solidFill>
              <a:srgbClr val="008000"/>
            </a:solidFill>
          </a:endParaRPr>
        </a:p>
      </dsp:txBody>
      <dsp:txXfrm>
        <a:off x="2409322" y="2301385"/>
        <a:ext cx="2775937" cy="134082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616C85-2727-AA47-AED7-7426D8D65EB5}">
      <dsp:nvSpPr>
        <dsp:cNvPr id="0" name=""/>
        <dsp:cNvSpPr/>
      </dsp:nvSpPr>
      <dsp:spPr>
        <a:xfrm>
          <a:off x="14534" y="0"/>
          <a:ext cx="4321866" cy="545162"/>
        </a:xfrm>
        <a:prstGeom prst="roundRect">
          <a:avLst>
            <a:gd name="adj" fmla="val 10000"/>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9370" tIns="39370" rIns="39370" bIns="39370" numCol="1" spcCol="1270" anchor="ctr" anchorCtr="0">
          <a:noAutofit/>
        </a:bodyPr>
        <a:lstStyle/>
        <a:p>
          <a:pPr lvl="0" algn="ctr" defTabSz="1377950">
            <a:lnSpc>
              <a:spcPct val="90000"/>
            </a:lnSpc>
            <a:spcBef>
              <a:spcPct val="0"/>
            </a:spcBef>
            <a:spcAft>
              <a:spcPct val="35000"/>
            </a:spcAft>
          </a:pPr>
          <a:r>
            <a:rPr lang="en-US" sz="3100" kern="1200" dirty="0" smtClean="0">
              <a:solidFill>
                <a:schemeClr val="bg2"/>
              </a:solidFill>
            </a:rPr>
            <a:t>Persuasion</a:t>
          </a:r>
          <a:r>
            <a:rPr lang="en-US" sz="3100" kern="1200" dirty="0" smtClean="0"/>
            <a:t>	</a:t>
          </a:r>
          <a:endParaRPr lang="en-US" sz="3100" kern="1200" dirty="0"/>
        </a:p>
      </dsp:txBody>
      <dsp:txXfrm>
        <a:off x="30501" y="15967"/>
        <a:ext cx="4289932" cy="513228"/>
      </dsp:txXfrm>
    </dsp:sp>
    <dsp:sp modelId="{6A773EB5-115A-494D-93C6-A31A5D27734F}">
      <dsp:nvSpPr>
        <dsp:cNvPr id="0" name=""/>
        <dsp:cNvSpPr/>
      </dsp:nvSpPr>
      <dsp:spPr>
        <a:xfrm rot="5594094">
          <a:off x="2124133" y="546892"/>
          <a:ext cx="64568" cy="125471"/>
        </a:xfrm>
        <a:prstGeom prst="rightArrow">
          <a:avLst>
            <a:gd name="adj1" fmla="val 66700"/>
            <a:gd name="adj2" fmla="val 50000"/>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AA648220-7590-784C-8D11-A33B71F05634}">
      <dsp:nvSpPr>
        <dsp:cNvPr id="0" name=""/>
        <dsp:cNvSpPr/>
      </dsp:nvSpPr>
      <dsp:spPr>
        <a:xfrm>
          <a:off x="0" y="674094"/>
          <a:ext cx="4265024" cy="716979"/>
        </a:xfrm>
        <a:prstGeom prst="roundRect">
          <a:avLst>
            <a:gd name="adj" fmla="val 1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Attempts to convince the reader to accept a thesis as truth.</a:t>
          </a:r>
          <a:endParaRPr lang="en-US" sz="2000" kern="1200" dirty="0"/>
        </a:p>
      </dsp:txBody>
      <dsp:txXfrm>
        <a:off x="21000" y="695094"/>
        <a:ext cx="4223024" cy="674979"/>
      </dsp:txXfrm>
    </dsp:sp>
    <dsp:sp modelId="{F54343B3-C469-F945-A121-2A6E9ECED9F7}">
      <dsp:nvSpPr>
        <dsp:cNvPr id="0" name=""/>
        <dsp:cNvSpPr/>
      </dsp:nvSpPr>
      <dsp:spPr>
        <a:xfrm rot="5446545">
          <a:off x="2045388" y="1471393"/>
          <a:ext cx="160665" cy="125471"/>
        </a:xfrm>
        <a:prstGeom prst="rightArrow">
          <a:avLst>
            <a:gd name="adj1" fmla="val 66700"/>
            <a:gd name="adj2" fmla="val 50000"/>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08D816E9-34E7-F041-A77E-3463298B7C6B}">
      <dsp:nvSpPr>
        <dsp:cNvPr id="0" name=""/>
        <dsp:cNvSpPr/>
      </dsp:nvSpPr>
      <dsp:spPr>
        <a:xfrm>
          <a:off x="8" y="1677184"/>
          <a:ext cx="4238094" cy="698459"/>
        </a:xfrm>
        <a:prstGeom prst="roundRect">
          <a:avLst>
            <a:gd name="adj" fmla="val 1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Appeals to the credibility, character, or authority of the writer </a:t>
          </a:r>
          <a:r>
            <a:rPr lang="en-US" sz="2000" i="1" kern="1200" dirty="0" smtClean="0"/>
            <a:t>(ethos</a:t>
          </a:r>
          <a:r>
            <a:rPr lang="en-US" sz="2000" kern="1200" dirty="0" smtClean="0"/>
            <a:t>).</a:t>
          </a:r>
          <a:endParaRPr lang="en-US" sz="2000" kern="1200" dirty="0"/>
        </a:p>
      </dsp:txBody>
      <dsp:txXfrm>
        <a:off x="20465" y="1697641"/>
        <a:ext cx="4197180" cy="657545"/>
      </dsp:txXfrm>
    </dsp:sp>
    <dsp:sp modelId="{411C918A-5F5F-7A43-BE84-F22F7A82875B}">
      <dsp:nvSpPr>
        <dsp:cNvPr id="0" name=""/>
        <dsp:cNvSpPr/>
      </dsp:nvSpPr>
      <dsp:spPr>
        <a:xfrm rot="5351104">
          <a:off x="2050548" y="2451070"/>
          <a:ext cx="150880" cy="125471"/>
        </a:xfrm>
        <a:prstGeom prst="rightArrow">
          <a:avLst>
            <a:gd name="adj1" fmla="val 66700"/>
            <a:gd name="adj2" fmla="val 50000"/>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A3B09852-2A72-E848-9D53-511514C345D1}">
      <dsp:nvSpPr>
        <dsp:cNvPr id="0" name=""/>
        <dsp:cNvSpPr/>
      </dsp:nvSpPr>
      <dsp:spPr>
        <a:xfrm>
          <a:off x="8" y="2651968"/>
          <a:ext cx="4268895" cy="914299"/>
        </a:xfrm>
        <a:prstGeom prst="roundRect">
          <a:avLst>
            <a:gd name="adj" fmla="val 1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Is often grounded more in feelings </a:t>
          </a:r>
          <a:r>
            <a:rPr lang="en-US" sz="2000" i="1" kern="1200" dirty="0" smtClean="0"/>
            <a:t>(pathos) </a:t>
          </a:r>
          <a:r>
            <a:rPr lang="en-US" sz="2000" kern="1200" dirty="0" smtClean="0"/>
            <a:t>than in facts.</a:t>
          </a:r>
          <a:endParaRPr lang="en-US" sz="2000" kern="1200" dirty="0"/>
        </a:p>
      </dsp:txBody>
      <dsp:txXfrm>
        <a:off x="26787" y="2678747"/>
        <a:ext cx="4215337" cy="860741"/>
      </dsp:txXfrm>
    </dsp:sp>
    <dsp:sp modelId="{675662BB-22B6-8C45-A1B2-0B542F8F929A}">
      <dsp:nvSpPr>
        <dsp:cNvPr id="0" name=""/>
        <dsp:cNvSpPr/>
      </dsp:nvSpPr>
      <dsp:spPr>
        <a:xfrm rot="5360290">
          <a:off x="2071541" y="3635984"/>
          <a:ext cx="139451" cy="125471"/>
        </a:xfrm>
        <a:prstGeom prst="rightArrow">
          <a:avLst>
            <a:gd name="adj1" fmla="val 66700"/>
            <a:gd name="adj2" fmla="val 50000"/>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BE3BD152-E6CB-1C47-B7B3-8B45109836C7}">
      <dsp:nvSpPr>
        <dsp:cNvPr id="0" name=""/>
        <dsp:cNvSpPr/>
      </dsp:nvSpPr>
      <dsp:spPr>
        <a:xfrm>
          <a:off x="8" y="3831173"/>
          <a:ext cx="4299582" cy="1212333"/>
        </a:xfrm>
        <a:prstGeom prst="roundRect">
          <a:avLst>
            <a:gd name="adj" fmla="val 1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Is often associated with speeches and frequently requires listeners/ readers to take some sort of action to remediate an issue.</a:t>
          </a:r>
          <a:endParaRPr lang="en-US" sz="2000" kern="1200" dirty="0"/>
        </a:p>
      </dsp:txBody>
      <dsp:txXfrm>
        <a:off x="35516" y="3866681"/>
        <a:ext cx="4228566" cy="1141317"/>
      </dsp:txXfrm>
    </dsp:sp>
    <dsp:sp modelId="{BEF98654-184D-334A-813F-80ADA6704FE9}">
      <dsp:nvSpPr>
        <dsp:cNvPr id="0" name=""/>
        <dsp:cNvSpPr/>
      </dsp:nvSpPr>
      <dsp:spPr>
        <a:xfrm>
          <a:off x="4753705" y="8204"/>
          <a:ext cx="4390294" cy="532242"/>
        </a:xfrm>
        <a:prstGeom prst="roundRect">
          <a:avLst>
            <a:gd name="adj" fmla="val 10000"/>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9370" tIns="39370" rIns="39370" bIns="39370" numCol="1" spcCol="1270" anchor="ctr" anchorCtr="0">
          <a:noAutofit/>
        </a:bodyPr>
        <a:lstStyle/>
        <a:p>
          <a:pPr lvl="0" algn="ctr" defTabSz="1377950">
            <a:lnSpc>
              <a:spcPct val="90000"/>
            </a:lnSpc>
            <a:spcBef>
              <a:spcPct val="0"/>
            </a:spcBef>
            <a:spcAft>
              <a:spcPct val="35000"/>
            </a:spcAft>
          </a:pPr>
          <a:r>
            <a:rPr lang="en-US" sz="3100" kern="1200" dirty="0" smtClean="0">
              <a:solidFill>
                <a:srgbClr val="333333"/>
              </a:solidFill>
            </a:rPr>
            <a:t>Argument</a:t>
          </a:r>
          <a:endParaRPr lang="en-US" sz="3100" kern="1200" dirty="0">
            <a:solidFill>
              <a:srgbClr val="333333"/>
            </a:solidFill>
          </a:endParaRPr>
        </a:p>
      </dsp:txBody>
      <dsp:txXfrm>
        <a:off x="4769294" y="23793"/>
        <a:ext cx="4359116" cy="501064"/>
      </dsp:txXfrm>
    </dsp:sp>
    <dsp:sp modelId="{51564930-E444-0446-963E-3DBD15708FA8}">
      <dsp:nvSpPr>
        <dsp:cNvPr id="0" name=""/>
        <dsp:cNvSpPr/>
      </dsp:nvSpPr>
      <dsp:spPr>
        <a:xfrm rot="5435665">
          <a:off x="6876152" y="665539"/>
          <a:ext cx="137035" cy="125471"/>
        </a:xfrm>
        <a:prstGeom prst="rightArrow">
          <a:avLst>
            <a:gd name="adj1" fmla="val 66700"/>
            <a:gd name="adj2" fmla="val 50000"/>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4B74995B-03AC-C342-9F9B-C7FE48925C08}">
      <dsp:nvSpPr>
        <dsp:cNvPr id="0" name=""/>
        <dsp:cNvSpPr/>
      </dsp:nvSpPr>
      <dsp:spPr>
        <a:xfrm>
          <a:off x="4736296" y="814503"/>
          <a:ext cx="4407703" cy="597559"/>
        </a:xfrm>
        <a:prstGeom prst="roundRect">
          <a:avLst>
            <a:gd name="adj" fmla="val 1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Attempts to convince the reader to accept a claim as truth.</a:t>
          </a:r>
          <a:endParaRPr lang="en-US" sz="2000" kern="1200" dirty="0"/>
        </a:p>
      </dsp:txBody>
      <dsp:txXfrm>
        <a:off x="4753798" y="832005"/>
        <a:ext cx="4372699" cy="562555"/>
      </dsp:txXfrm>
    </dsp:sp>
    <dsp:sp modelId="{210ED04E-0381-304A-A3C8-285926FCADD3}">
      <dsp:nvSpPr>
        <dsp:cNvPr id="0" name=""/>
        <dsp:cNvSpPr/>
      </dsp:nvSpPr>
      <dsp:spPr>
        <a:xfrm rot="5362172">
          <a:off x="6815029" y="1477352"/>
          <a:ext cx="261067" cy="255936"/>
        </a:xfrm>
        <a:prstGeom prst="rightArrow">
          <a:avLst>
            <a:gd name="adj1" fmla="val 66700"/>
            <a:gd name="adj2" fmla="val 50000"/>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E3C7A754-1979-E24E-908A-1A96BC8DEEEB}">
      <dsp:nvSpPr>
        <dsp:cNvPr id="0" name=""/>
        <dsp:cNvSpPr/>
      </dsp:nvSpPr>
      <dsp:spPr>
        <a:xfrm>
          <a:off x="4759268" y="1798578"/>
          <a:ext cx="4384731" cy="716979"/>
        </a:xfrm>
        <a:prstGeom prst="roundRect">
          <a:avLst>
            <a:gd name="adj" fmla="val 1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Focuses on evidence </a:t>
          </a:r>
          <a:r>
            <a:rPr lang="en-US" sz="2000" i="1" kern="1200" dirty="0" smtClean="0"/>
            <a:t>(logos).</a:t>
          </a:r>
          <a:endParaRPr lang="en-US" sz="2000" i="1" kern="1200" dirty="0"/>
        </a:p>
      </dsp:txBody>
      <dsp:txXfrm>
        <a:off x="4780268" y="1819578"/>
        <a:ext cx="4342731" cy="674979"/>
      </dsp:txXfrm>
    </dsp:sp>
    <dsp:sp modelId="{9CD38779-5299-8340-8AA2-B9C0C3E00735}">
      <dsp:nvSpPr>
        <dsp:cNvPr id="0" name=""/>
        <dsp:cNvSpPr/>
      </dsp:nvSpPr>
      <dsp:spPr>
        <a:xfrm rot="16151924" flipH="1">
          <a:off x="6816230" y="2569775"/>
          <a:ext cx="302427" cy="259813"/>
        </a:xfrm>
        <a:prstGeom prst="rightArrow">
          <a:avLst>
            <a:gd name="adj1" fmla="val 66700"/>
            <a:gd name="adj2" fmla="val 50000"/>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158E4F99-99C3-C247-ACC6-4795860E6E75}">
      <dsp:nvSpPr>
        <dsp:cNvPr id="0" name=""/>
        <dsp:cNvSpPr/>
      </dsp:nvSpPr>
      <dsp:spPr>
        <a:xfrm>
          <a:off x="4727492" y="2934607"/>
          <a:ext cx="4416507" cy="716979"/>
        </a:xfrm>
        <a:prstGeom prst="roundRect">
          <a:avLst>
            <a:gd name="adj" fmla="val 1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Is grounded more in facts, data, and logic.</a:t>
          </a:r>
          <a:endParaRPr lang="en-US" sz="2000" kern="1200" dirty="0"/>
        </a:p>
      </dsp:txBody>
      <dsp:txXfrm>
        <a:off x="4748492" y="2955607"/>
        <a:ext cx="4374507" cy="674979"/>
      </dsp:txXfrm>
    </dsp:sp>
    <dsp:sp modelId="{75F2CA27-7922-8B42-B4B3-42F2FDAD3F33}">
      <dsp:nvSpPr>
        <dsp:cNvPr id="0" name=""/>
        <dsp:cNvSpPr/>
      </dsp:nvSpPr>
      <dsp:spPr>
        <a:xfrm rot="5404874">
          <a:off x="6915069" y="3769918"/>
          <a:ext cx="204607" cy="143379"/>
        </a:xfrm>
        <a:prstGeom prst="rightArrow">
          <a:avLst>
            <a:gd name="adj1" fmla="val 66700"/>
            <a:gd name="adj2" fmla="val 50000"/>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9372A29B-EC4B-294F-B125-B64F705262EB}">
      <dsp:nvSpPr>
        <dsp:cNvPr id="0" name=""/>
        <dsp:cNvSpPr/>
      </dsp:nvSpPr>
      <dsp:spPr>
        <a:xfrm>
          <a:off x="4724222" y="4031630"/>
          <a:ext cx="4419777" cy="829014"/>
        </a:xfrm>
        <a:prstGeom prst="roundRect">
          <a:avLst>
            <a:gd name="adj" fmla="val 1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Requires critical reading of the text(s); may include evidence from other sources.</a:t>
          </a:r>
          <a:endParaRPr lang="en-US" sz="2000" kern="1200" dirty="0"/>
        </a:p>
      </dsp:txBody>
      <dsp:txXfrm>
        <a:off x="4748503" y="4055911"/>
        <a:ext cx="4371215" cy="780452"/>
      </dsp:txXfrm>
    </dsp:sp>
    <dsp:sp modelId="{F6AE868E-1D60-1245-B119-4150ADD9E601}">
      <dsp:nvSpPr>
        <dsp:cNvPr id="0" name=""/>
        <dsp:cNvSpPr/>
      </dsp:nvSpPr>
      <dsp:spPr>
        <a:xfrm rot="5321068">
          <a:off x="6914406" y="4892004"/>
          <a:ext cx="62768" cy="125471"/>
        </a:xfrm>
        <a:prstGeom prst="rightArrow">
          <a:avLst>
            <a:gd name="adj1" fmla="val 66700"/>
            <a:gd name="adj2" fmla="val 50000"/>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5F7E4FB2-FD77-7A44-9C53-6C38C13069B7}">
      <dsp:nvSpPr>
        <dsp:cNvPr id="0" name=""/>
        <dsp:cNvSpPr/>
      </dsp:nvSpPr>
      <dsp:spPr>
        <a:xfrm>
          <a:off x="4773034" y="5048835"/>
          <a:ext cx="4370965" cy="920164"/>
        </a:xfrm>
        <a:prstGeom prst="roundRect">
          <a:avLst>
            <a:gd name="adj" fmla="val 1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Addresses counterclaims in order to present a complete argument.</a:t>
          </a:r>
          <a:endParaRPr lang="en-US" sz="2000" kern="1200" dirty="0"/>
        </a:p>
      </dsp:txBody>
      <dsp:txXfrm>
        <a:off x="4799985" y="5075786"/>
        <a:ext cx="4317063" cy="86626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616C85-2727-AA47-AED7-7426D8D65EB5}">
      <dsp:nvSpPr>
        <dsp:cNvPr id="0" name=""/>
        <dsp:cNvSpPr/>
      </dsp:nvSpPr>
      <dsp:spPr>
        <a:xfrm>
          <a:off x="88639" y="0"/>
          <a:ext cx="4251592" cy="536298"/>
        </a:xfrm>
        <a:prstGeom prst="roundRect">
          <a:avLst>
            <a:gd name="adj" fmla="val 10000"/>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9370" tIns="39370" rIns="39370" bIns="39370" numCol="1" spcCol="1270" anchor="ctr" anchorCtr="0">
          <a:noAutofit/>
        </a:bodyPr>
        <a:lstStyle/>
        <a:p>
          <a:pPr lvl="0" algn="ctr" defTabSz="1377950">
            <a:lnSpc>
              <a:spcPct val="90000"/>
            </a:lnSpc>
            <a:spcBef>
              <a:spcPct val="0"/>
            </a:spcBef>
            <a:spcAft>
              <a:spcPct val="35000"/>
            </a:spcAft>
          </a:pPr>
          <a:r>
            <a:rPr lang="en-US" sz="3100" kern="1200" dirty="0" smtClean="0">
              <a:solidFill>
                <a:schemeClr val="bg2"/>
              </a:solidFill>
            </a:rPr>
            <a:t>Persuasion</a:t>
          </a:r>
          <a:r>
            <a:rPr lang="en-US" sz="3100" kern="1200" dirty="0" smtClean="0"/>
            <a:t>	</a:t>
          </a:r>
          <a:endParaRPr lang="en-US" sz="3100" kern="1200" dirty="0"/>
        </a:p>
      </dsp:txBody>
      <dsp:txXfrm>
        <a:off x="104347" y="15708"/>
        <a:ext cx="4220176" cy="504882"/>
      </dsp:txXfrm>
    </dsp:sp>
    <dsp:sp modelId="{6A773EB5-115A-494D-93C6-A31A5D27734F}">
      <dsp:nvSpPr>
        <dsp:cNvPr id="0" name=""/>
        <dsp:cNvSpPr/>
      </dsp:nvSpPr>
      <dsp:spPr>
        <a:xfrm rot="5693741">
          <a:off x="2178466" y="496711"/>
          <a:ext cx="22210" cy="123431"/>
        </a:xfrm>
        <a:prstGeom prst="rightArrow">
          <a:avLst>
            <a:gd name="adj1" fmla="val 66700"/>
            <a:gd name="adj2" fmla="val 50000"/>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AA648220-7590-784C-8D11-A33B71F05634}">
      <dsp:nvSpPr>
        <dsp:cNvPr id="0" name=""/>
        <dsp:cNvSpPr/>
      </dsp:nvSpPr>
      <dsp:spPr>
        <a:xfrm>
          <a:off x="51398" y="580556"/>
          <a:ext cx="4195674" cy="897577"/>
        </a:xfrm>
        <a:prstGeom prst="roundRect">
          <a:avLst>
            <a:gd name="adj" fmla="val 1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 Thesis:  Everyone should give blood</a:t>
          </a:r>
        </a:p>
      </dsp:txBody>
      <dsp:txXfrm>
        <a:off x="77687" y="606845"/>
        <a:ext cx="4143096" cy="844999"/>
      </dsp:txXfrm>
    </dsp:sp>
    <dsp:sp modelId="{F54343B3-C469-F945-A121-2A6E9ECED9F7}">
      <dsp:nvSpPr>
        <dsp:cNvPr id="0" name=""/>
        <dsp:cNvSpPr/>
      </dsp:nvSpPr>
      <dsp:spPr>
        <a:xfrm rot="5227973">
          <a:off x="2122222" y="1533333"/>
          <a:ext cx="110689" cy="123431"/>
        </a:xfrm>
        <a:prstGeom prst="rightArrow">
          <a:avLst>
            <a:gd name="adj1" fmla="val 66700"/>
            <a:gd name="adj2" fmla="val 50000"/>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08D816E9-34E7-F041-A77E-3463298B7C6B}">
      <dsp:nvSpPr>
        <dsp:cNvPr id="0" name=""/>
        <dsp:cNvSpPr/>
      </dsp:nvSpPr>
      <dsp:spPr>
        <a:xfrm>
          <a:off x="121972" y="1711962"/>
          <a:ext cx="4169182" cy="924133"/>
        </a:xfrm>
        <a:prstGeom prst="roundRect">
          <a:avLst>
            <a:gd name="adj" fmla="val 1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i="0" kern="1200" dirty="0" smtClean="0"/>
            <a:t>Ethos:  “The American Red Cross is the nation’s premier emergency response organization” (redcross.org)</a:t>
          </a:r>
          <a:endParaRPr lang="en-US" sz="1800" i="0" kern="1200" dirty="0"/>
        </a:p>
      </dsp:txBody>
      <dsp:txXfrm>
        <a:off x="149039" y="1739029"/>
        <a:ext cx="4115048" cy="869999"/>
      </dsp:txXfrm>
    </dsp:sp>
    <dsp:sp modelId="{411C918A-5F5F-7A43-BE84-F22F7A82875B}">
      <dsp:nvSpPr>
        <dsp:cNvPr id="0" name=""/>
        <dsp:cNvSpPr/>
      </dsp:nvSpPr>
      <dsp:spPr>
        <a:xfrm rot="5490647">
          <a:off x="2092098" y="2734106"/>
          <a:ext cx="196132" cy="123431"/>
        </a:xfrm>
        <a:prstGeom prst="rightArrow">
          <a:avLst>
            <a:gd name="adj1" fmla="val 66700"/>
            <a:gd name="adj2" fmla="val 50000"/>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A3B09852-2A72-E848-9D53-511514C345D1}">
      <dsp:nvSpPr>
        <dsp:cNvPr id="0" name=""/>
        <dsp:cNvSpPr/>
      </dsp:nvSpPr>
      <dsp:spPr>
        <a:xfrm>
          <a:off x="74349" y="2955548"/>
          <a:ext cx="4199482" cy="899432"/>
        </a:xfrm>
        <a:prstGeom prst="roundRect">
          <a:avLst>
            <a:gd name="adj" fmla="val 1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Pathos:  Caring for others who are ill by donating blood indicates one’s love for mankind.</a:t>
          </a:r>
          <a:endParaRPr lang="en-US" sz="2000" kern="1200" dirty="0"/>
        </a:p>
      </dsp:txBody>
      <dsp:txXfrm>
        <a:off x="100692" y="2981891"/>
        <a:ext cx="4146796" cy="846746"/>
      </dsp:txXfrm>
    </dsp:sp>
    <dsp:sp modelId="{675662BB-22B6-8C45-A1B2-0B542F8F929A}">
      <dsp:nvSpPr>
        <dsp:cNvPr id="0" name=""/>
        <dsp:cNvSpPr/>
      </dsp:nvSpPr>
      <dsp:spPr>
        <a:xfrm rot="5361776">
          <a:off x="2086827" y="3948966"/>
          <a:ext cx="187990" cy="123431"/>
        </a:xfrm>
        <a:prstGeom prst="rightArrow">
          <a:avLst>
            <a:gd name="adj1" fmla="val 66700"/>
            <a:gd name="adj2" fmla="val 50000"/>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BE3BD152-E6CB-1C47-B7B3-8B45109836C7}">
      <dsp:nvSpPr>
        <dsp:cNvPr id="0" name=""/>
        <dsp:cNvSpPr/>
      </dsp:nvSpPr>
      <dsp:spPr>
        <a:xfrm>
          <a:off x="74349" y="4166383"/>
          <a:ext cx="4229670" cy="1192620"/>
        </a:xfrm>
        <a:prstGeom prst="roundRect">
          <a:avLst>
            <a:gd name="adj" fmla="val 1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Action:  Give blood today.</a:t>
          </a:r>
          <a:endParaRPr lang="en-US" sz="2000" kern="1200" dirty="0"/>
        </a:p>
      </dsp:txBody>
      <dsp:txXfrm>
        <a:off x="109280" y="4201314"/>
        <a:ext cx="4159808" cy="1122758"/>
      </dsp:txXfrm>
    </dsp:sp>
    <dsp:sp modelId="{BEF98654-184D-334A-813F-80ADA6704FE9}">
      <dsp:nvSpPr>
        <dsp:cNvPr id="0" name=""/>
        <dsp:cNvSpPr/>
      </dsp:nvSpPr>
      <dsp:spPr>
        <a:xfrm>
          <a:off x="4813219" y="0"/>
          <a:ext cx="4318907" cy="523588"/>
        </a:xfrm>
        <a:prstGeom prst="roundRect">
          <a:avLst>
            <a:gd name="adj" fmla="val 10000"/>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9370" tIns="39370" rIns="39370" bIns="39370" numCol="1" spcCol="1270" anchor="ctr" anchorCtr="0">
          <a:noAutofit/>
        </a:bodyPr>
        <a:lstStyle/>
        <a:p>
          <a:pPr lvl="0" algn="ctr" defTabSz="1377950">
            <a:lnSpc>
              <a:spcPct val="90000"/>
            </a:lnSpc>
            <a:spcBef>
              <a:spcPct val="0"/>
            </a:spcBef>
            <a:spcAft>
              <a:spcPct val="35000"/>
            </a:spcAft>
          </a:pPr>
          <a:r>
            <a:rPr lang="en-US" sz="3100" kern="1200" dirty="0" smtClean="0">
              <a:solidFill>
                <a:srgbClr val="333333"/>
              </a:solidFill>
            </a:rPr>
            <a:t>Argument</a:t>
          </a:r>
          <a:endParaRPr lang="en-US" sz="3100" kern="1200" dirty="0">
            <a:solidFill>
              <a:srgbClr val="333333"/>
            </a:solidFill>
          </a:endParaRPr>
        </a:p>
      </dsp:txBody>
      <dsp:txXfrm>
        <a:off x="4828554" y="15335"/>
        <a:ext cx="4288237" cy="492918"/>
      </dsp:txXfrm>
    </dsp:sp>
    <dsp:sp modelId="{51564930-E444-0446-963E-3DBD15708FA8}">
      <dsp:nvSpPr>
        <dsp:cNvPr id="0" name=""/>
        <dsp:cNvSpPr/>
      </dsp:nvSpPr>
      <dsp:spPr>
        <a:xfrm rot="5436671">
          <a:off x="6949255" y="552234"/>
          <a:ext cx="40390" cy="123431"/>
        </a:xfrm>
        <a:prstGeom prst="rightArrow">
          <a:avLst>
            <a:gd name="adj1" fmla="val 66700"/>
            <a:gd name="adj2" fmla="val 50000"/>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4B74995B-03AC-C342-9F9B-C7FE48925C08}">
      <dsp:nvSpPr>
        <dsp:cNvPr id="0" name=""/>
        <dsp:cNvSpPr/>
      </dsp:nvSpPr>
      <dsp:spPr>
        <a:xfrm>
          <a:off x="4796983" y="604364"/>
          <a:ext cx="4336033" cy="753607"/>
        </a:xfrm>
        <a:prstGeom prst="roundRect">
          <a:avLst>
            <a:gd name="adj" fmla="val 1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Giving blood to save lives is just as important as giving money to save lives.</a:t>
          </a:r>
          <a:endParaRPr lang="en-US" sz="2000" kern="1200" dirty="0"/>
        </a:p>
      </dsp:txBody>
      <dsp:txXfrm>
        <a:off x="4819055" y="626436"/>
        <a:ext cx="4291889" cy="709463"/>
      </dsp:txXfrm>
    </dsp:sp>
    <dsp:sp modelId="{210ED04E-0381-304A-A3C8-285926FCADD3}">
      <dsp:nvSpPr>
        <dsp:cNvPr id="0" name=""/>
        <dsp:cNvSpPr/>
      </dsp:nvSpPr>
      <dsp:spPr>
        <a:xfrm rot="5561137">
          <a:off x="6809798" y="1422199"/>
          <a:ext cx="257217" cy="251775"/>
        </a:xfrm>
        <a:prstGeom prst="rightArrow">
          <a:avLst>
            <a:gd name="adj1" fmla="val 66700"/>
            <a:gd name="adj2" fmla="val 50000"/>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E3C7A754-1979-E24E-908A-1A96BC8DEEEB}">
      <dsp:nvSpPr>
        <dsp:cNvPr id="0" name=""/>
        <dsp:cNvSpPr/>
      </dsp:nvSpPr>
      <dsp:spPr>
        <a:xfrm>
          <a:off x="4756229" y="1738202"/>
          <a:ext cx="4313434" cy="705321"/>
        </a:xfrm>
        <a:prstGeom prst="roundRect">
          <a:avLst>
            <a:gd name="adj" fmla="val 1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i="1" kern="1200" dirty="0" smtClean="0"/>
            <a:t>Logos:  “</a:t>
          </a:r>
          <a:r>
            <a:rPr lang="en-US" sz="2000" kern="1200" dirty="0" smtClean="0"/>
            <a:t>One pint of blood can save up to three lives” (americasblood.org)</a:t>
          </a:r>
          <a:endParaRPr lang="en-US" sz="2000" i="1" kern="1200" dirty="0"/>
        </a:p>
      </dsp:txBody>
      <dsp:txXfrm>
        <a:off x="4776887" y="1758860"/>
        <a:ext cx="4272118" cy="664005"/>
      </dsp:txXfrm>
    </dsp:sp>
    <dsp:sp modelId="{9CD38779-5299-8340-8AA2-B9C0C3E00735}">
      <dsp:nvSpPr>
        <dsp:cNvPr id="0" name=""/>
        <dsp:cNvSpPr/>
      </dsp:nvSpPr>
      <dsp:spPr>
        <a:xfrm rot="16158027" flipH="1">
          <a:off x="6780741" y="2496859"/>
          <a:ext cx="297500" cy="255589"/>
        </a:xfrm>
        <a:prstGeom prst="rightArrow">
          <a:avLst>
            <a:gd name="adj1" fmla="val 66700"/>
            <a:gd name="adj2" fmla="val 50000"/>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158E4F99-99C3-C247-ACC6-4795860E6E75}">
      <dsp:nvSpPr>
        <dsp:cNvPr id="0" name=""/>
        <dsp:cNvSpPr/>
      </dsp:nvSpPr>
      <dsp:spPr>
        <a:xfrm>
          <a:off x="4724970" y="2855759"/>
          <a:ext cx="4344694" cy="1030403"/>
        </a:xfrm>
        <a:prstGeom prst="roundRect">
          <a:avLst>
            <a:gd name="adj" fmla="val 1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Is grounded more in logic:  “Giving blood is charity, just like giving money to the poor.  Both acts save lives” (</a:t>
          </a:r>
          <a:r>
            <a:rPr lang="en-US" sz="2000" kern="1200" dirty="0" err="1" smtClean="0"/>
            <a:t>Gefori</a:t>
          </a:r>
          <a:r>
            <a:rPr lang="en-US" sz="2000" kern="1200" dirty="0" smtClean="0"/>
            <a:t>, 2007).</a:t>
          </a:r>
          <a:endParaRPr lang="en-US" sz="2000" kern="1200" dirty="0"/>
        </a:p>
      </dsp:txBody>
      <dsp:txXfrm>
        <a:off x="4755149" y="2885938"/>
        <a:ext cx="4284336" cy="970045"/>
      </dsp:txXfrm>
    </dsp:sp>
    <dsp:sp modelId="{75F2CA27-7922-8B42-B4B3-42F2FDAD3F33}">
      <dsp:nvSpPr>
        <dsp:cNvPr id="0" name=""/>
        <dsp:cNvSpPr/>
      </dsp:nvSpPr>
      <dsp:spPr>
        <a:xfrm rot="5404726">
          <a:off x="6886791" y="3939066"/>
          <a:ext cx="99199" cy="141048"/>
        </a:xfrm>
        <a:prstGeom prst="rightArrow">
          <a:avLst>
            <a:gd name="adj1" fmla="val 66700"/>
            <a:gd name="adj2" fmla="val 50000"/>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9372A29B-EC4B-294F-B125-B64F705262EB}">
      <dsp:nvSpPr>
        <dsp:cNvPr id="0" name=""/>
        <dsp:cNvSpPr/>
      </dsp:nvSpPr>
      <dsp:spPr>
        <a:xfrm>
          <a:off x="4721753" y="4133018"/>
          <a:ext cx="4347910" cy="815534"/>
        </a:xfrm>
        <a:prstGeom prst="roundRect">
          <a:avLst>
            <a:gd name="adj" fmla="val 1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Requires critical reading of the text(s):analyze the significance of opposing claims (evaluate quality of source) </a:t>
          </a:r>
          <a:endParaRPr lang="en-US" sz="1800" kern="1200" dirty="0"/>
        </a:p>
      </dsp:txBody>
      <dsp:txXfrm>
        <a:off x="4745639" y="4156904"/>
        <a:ext cx="4300138" cy="767762"/>
      </dsp:txXfrm>
    </dsp:sp>
    <dsp:sp modelId="{F6AE868E-1D60-1245-B119-4150ADD9E601}">
      <dsp:nvSpPr>
        <dsp:cNvPr id="0" name=""/>
        <dsp:cNvSpPr/>
      </dsp:nvSpPr>
      <dsp:spPr>
        <a:xfrm rot="5404871">
          <a:off x="6895049" y="4944460"/>
          <a:ext cx="0" cy="123431"/>
        </a:xfrm>
        <a:prstGeom prst="rightArrow">
          <a:avLst>
            <a:gd name="adj1" fmla="val 66700"/>
            <a:gd name="adj2" fmla="val 50000"/>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5F7E4FB2-FD77-7A44-9C53-6C38C13069B7}">
      <dsp:nvSpPr>
        <dsp:cNvPr id="0" name=""/>
        <dsp:cNvSpPr/>
      </dsp:nvSpPr>
      <dsp:spPr>
        <a:xfrm>
          <a:off x="4744380" y="5063797"/>
          <a:ext cx="4299892" cy="905202"/>
        </a:xfrm>
        <a:prstGeom prst="roundRect">
          <a:avLst>
            <a:gd name="adj" fmla="val 1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Addresses counterclaims: “More than 4,000 people were affected by contaminate blood the 1970s and 80s” (bbc.co.uk/news)</a:t>
          </a:r>
          <a:endParaRPr lang="en-US" sz="1800" kern="1200" dirty="0"/>
        </a:p>
      </dsp:txBody>
      <dsp:txXfrm>
        <a:off x="4770892" y="5090309"/>
        <a:ext cx="4246868" cy="852178"/>
      </dsp:txXfrm>
    </dsp:sp>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2.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91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dirty="0"/>
          </a:p>
        </p:txBody>
      </p:sp>
      <p:sp>
        <p:nvSpPr>
          <p:cNvPr id="3891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dirty="0"/>
          </a:p>
        </p:txBody>
      </p:sp>
      <p:sp>
        <p:nvSpPr>
          <p:cNvPr id="389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3891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891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dirty="0"/>
          </a:p>
        </p:txBody>
      </p:sp>
      <p:sp>
        <p:nvSpPr>
          <p:cNvPr id="3891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D6152447-711C-4341-8737-0116328B58C4}" type="slidenum">
              <a:rPr lang="en-US"/>
              <a:pPr/>
              <a:t>‹#›</a:t>
            </a:fld>
            <a:endParaRPr lang="en-US" dirty="0"/>
          </a:p>
        </p:txBody>
      </p:sp>
    </p:spTree>
    <p:extLst>
      <p:ext uri="{BB962C8B-B14F-4D97-AF65-F5344CB8AC3E}">
        <p14:creationId xmlns:p14="http://schemas.microsoft.com/office/powerpoint/2010/main" val="207817775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Arial" charset="0"/>
        <a:cs typeface="Arial" charset="0"/>
      </a:defRPr>
    </a:lvl1pPr>
    <a:lvl2pPr marL="457200" algn="l" rtl="0" fontAlgn="base">
      <a:spcBef>
        <a:spcPct val="30000"/>
      </a:spcBef>
      <a:spcAft>
        <a:spcPct val="0"/>
      </a:spcAft>
      <a:defRPr sz="1200" kern="1200">
        <a:solidFill>
          <a:schemeClr val="tx1"/>
        </a:solidFill>
        <a:latin typeface="Arial" charset="0"/>
        <a:ea typeface="Arial" charset="0"/>
        <a:cs typeface="Arial" charset="0"/>
      </a:defRPr>
    </a:lvl2pPr>
    <a:lvl3pPr marL="914400" algn="l" rtl="0" fontAlgn="base">
      <a:spcBef>
        <a:spcPct val="30000"/>
      </a:spcBef>
      <a:spcAft>
        <a:spcPct val="0"/>
      </a:spcAft>
      <a:defRPr sz="1200" kern="1200">
        <a:solidFill>
          <a:schemeClr val="tx1"/>
        </a:solidFill>
        <a:latin typeface="Arial" charset="0"/>
        <a:ea typeface="Arial" charset="0"/>
        <a:cs typeface="Arial" charset="0"/>
      </a:defRPr>
    </a:lvl3pPr>
    <a:lvl4pPr marL="1371600" algn="l" rtl="0" fontAlgn="base">
      <a:spcBef>
        <a:spcPct val="30000"/>
      </a:spcBef>
      <a:spcAft>
        <a:spcPct val="0"/>
      </a:spcAft>
      <a:defRPr sz="1200" kern="1200">
        <a:solidFill>
          <a:schemeClr val="tx1"/>
        </a:solidFill>
        <a:latin typeface="Arial" charset="0"/>
        <a:ea typeface="Arial" charset="0"/>
        <a:cs typeface="Arial" charset="0"/>
      </a:defRPr>
    </a:lvl4pPr>
    <a:lvl5pPr marL="1828800" algn="l" rtl="0" fontAlgn="base">
      <a:spcBef>
        <a:spcPct val="30000"/>
      </a:spcBef>
      <a:spcAft>
        <a:spcPct val="0"/>
      </a:spcAft>
      <a:defRPr sz="1200" kern="1200">
        <a:solidFill>
          <a:schemeClr val="tx1"/>
        </a:solidFill>
        <a:latin typeface="Arial" charset="0"/>
        <a:ea typeface="Arial" charset="0"/>
        <a:cs typeface="Arial"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For this frame, provided more</a:t>
            </a:r>
            <a:r>
              <a:rPr lang="en-US" baseline="0" dirty="0" smtClean="0"/>
              <a:t> depth explanation needed to differentiate persuasion and argument as necessary.</a:t>
            </a:r>
          </a:p>
          <a:p>
            <a:r>
              <a:rPr lang="en-US" baseline="0" dirty="0" smtClean="0"/>
              <a:t>  </a:t>
            </a:r>
          </a:p>
          <a:p>
            <a:endParaRPr lang="en-US" dirty="0"/>
          </a:p>
        </p:txBody>
      </p:sp>
      <p:sp>
        <p:nvSpPr>
          <p:cNvPr id="4" name="Slide Number Placeholder 3"/>
          <p:cNvSpPr>
            <a:spLocks noGrp="1"/>
          </p:cNvSpPr>
          <p:nvPr>
            <p:ph type="sldNum" sz="quarter" idx="10"/>
          </p:nvPr>
        </p:nvSpPr>
        <p:spPr/>
        <p:txBody>
          <a:bodyPr/>
          <a:lstStyle/>
          <a:p>
            <a:fld id="{D6152447-711C-4341-8737-0116328B58C4}" type="slidenum">
              <a:rPr lang="en-US" smtClean="0"/>
              <a:pPr/>
              <a:t>3</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6152447-711C-4341-8737-0116328B58C4}" type="slidenum">
              <a:rPr lang="en-US" smtClean="0"/>
              <a:pPr/>
              <a:t>4</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a:p>
            <a:r>
              <a:rPr lang="en-US" baseline="0" dirty="0" smtClean="0"/>
              <a:t>  </a:t>
            </a:r>
          </a:p>
          <a:p>
            <a:endParaRPr lang="en-US" dirty="0"/>
          </a:p>
        </p:txBody>
      </p:sp>
      <p:sp>
        <p:nvSpPr>
          <p:cNvPr id="4" name="Slide Number Placeholder 3"/>
          <p:cNvSpPr>
            <a:spLocks noGrp="1"/>
          </p:cNvSpPr>
          <p:nvPr>
            <p:ph type="sldNum" sz="quarter" idx="10"/>
          </p:nvPr>
        </p:nvSpPr>
        <p:spPr/>
        <p:txBody>
          <a:bodyPr/>
          <a:lstStyle/>
          <a:p>
            <a:fld id="{D6152447-711C-4341-8737-0116328B58C4}" type="slidenum">
              <a:rPr lang="en-US" smtClean="0"/>
              <a:pPr/>
              <a:t>5</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4.xml"/><Relationship Id="rId1" Type="http://schemas.openxmlformats.org/officeDocument/2006/relationships/tags" Target="../tags/tag3.xml"/><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8.xml"/><Relationship Id="rId1" Type="http://schemas.openxmlformats.org/officeDocument/2006/relationships/tags" Target="../tags/tag7.xml"/><Relationship Id="rId4" Type="http://schemas.openxmlformats.org/officeDocument/2006/relationships/image" Target="../media/image2.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ctrTitle"/>
            <p:custDataLst>
              <p:tags r:id="rId1"/>
            </p:custDataLst>
          </p:nvPr>
        </p:nvSpPr>
        <p:spPr>
          <a:xfrm>
            <a:off x="2701925" y="2130425"/>
            <a:ext cx="4800600" cy="1470025"/>
          </a:xfrm>
        </p:spPr>
        <p:txBody>
          <a:bodyPr/>
          <a:lstStyle>
            <a:lvl1pPr>
              <a:buClr>
                <a:srgbClr val="FFFFFF"/>
              </a:buClr>
              <a:defRPr/>
            </a:lvl1pPr>
          </a:lstStyle>
          <a:p>
            <a:r>
              <a:rPr lang="en-US"/>
              <a:t>Click to edit Master title style</a:t>
            </a:r>
          </a:p>
        </p:txBody>
      </p:sp>
      <p:sp>
        <p:nvSpPr>
          <p:cNvPr id="21507" name="Rectangle 3"/>
          <p:cNvSpPr>
            <a:spLocks noGrp="1" noChangeArrowheads="1"/>
          </p:cNvSpPr>
          <p:nvPr>
            <p:ph type="subTitle" idx="1"/>
            <p:custDataLst>
              <p:tags r:id="rId2"/>
            </p:custDataLst>
          </p:nvPr>
        </p:nvSpPr>
        <p:spPr>
          <a:xfrm>
            <a:off x="2701925" y="3886200"/>
            <a:ext cx="4114800" cy="1752600"/>
          </a:xfrm>
        </p:spPr>
        <p:txBody>
          <a:bodyPr/>
          <a:lstStyle>
            <a:lvl1pPr marL="0" indent="0">
              <a:buClr>
                <a:srgbClr val="FFFFFF"/>
              </a:buClr>
              <a:buFontTx/>
              <a:buNone/>
              <a:defRPr/>
            </a:lvl1pPr>
          </a:lstStyle>
          <a:p>
            <a:r>
              <a:rPr lang="en-US"/>
              <a:t>Click to edit Master subtitle style</a:t>
            </a:r>
          </a:p>
        </p:txBody>
      </p:sp>
      <p:sp>
        <p:nvSpPr>
          <p:cNvPr id="21508" name="Rectangle 4"/>
          <p:cNvSpPr>
            <a:spLocks noGrp="1" noChangeArrowheads="1"/>
          </p:cNvSpPr>
          <p:nvPr>
            <p:ph type="dt" sz="half" idx="2"/>
          </p:nvPr>
        </p:nvSpPr>
        <p:spPr/>
        <p:txBody>
          <a:bodyPr/>
          <a:lstStyle>
            <a:lvl1pPr>
              <a:defRPr/>
            </a:lvl1pPr>
          </a:lstStyle>
          <a:p>
            <a:endParaRPr lang="en-US" dirty="0"/>
          </a:p>
        </p:txBody>
      </p:sp>
      <p:sp>
        <p:nvSpPr>
          <p:cNvPr id="21509" name="Rectangle 5"/>
          <p:cNvSpPr>
            <a:spLocks noGrp="1" noChangeArrowheads="1"/>
          </p:cNvSpPr>
          <p:nvPr>
            <p:ph type="ftr" sz="quarter" idx="3"/>
          </p:nvPr>
        </p:nvSpPr>
        <p:spPr/>
        <p:txBody>
          <a:bodyPr/>
          <a:lstStyle>
            <a:lvl1pPr>
              <a:defRPr/>
            </a:lvl1pPr>
          </a:lstStyle>
          <a:p>
            <a:endParaRPr lang="en-US" dirty="0"/>
          </a:p>
        </p:txBody>
      </p:sp>
      <p:sp>
        <p:nvSpPr>
          <p:cNvPr id="21510" name="Rectangle 6"/>
          <p:cNvSpPr>
            <a:spLocks noGrp="1" noChangeArrowheads="1"/>
          </p:cNvSpPr>
          <p:nvPr>
            <p:ph type="sldNum" sz="quarter" idx="4"/>
          </p:nvPr>
        </p:nvSpPr>
        <p:spPr/>
        <p:txBody>
          <a:bodyPr/>
          <a:lstStyle>
            <a:lvl1pPr>
              <a:defRPr/>
            </a:lvl1pPr>
          </a:lstStyle>
          <a:p>
            <a:fld id="{A994C742-F86D-4F4A-B833-9C8E773549A6}" type="slidenum">
              <a:rPr lang="en-US"/>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smtClean="0"/>
            </a:lvl1pPr>
          </a:lstStyle>
          <a:p>
            <a:fld id="{450589B4-F617-684A-8148-83DC95C2F055}" type="slidenum">
              <a:rPr lang="en-US"/>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39025" y="274638"/>
            <a:ext cx="158115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693988" y="274638"/>
            <a:ext cx="4592637"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smtClean="0"/>
            </a:lvl1pPr>
          </a:lstStyle>
          <a:p>
            <a:fld id="{C25E83EC-765C-B845-BB70-9D81709F065A}" type="slidenum">
              <a:rPr lang="en-US"/>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28674" name="Rectangle 2"/>
          <p:cNvSpPr>
            <a:spLocks noChangeArrowheads="1"/>
          </p:cNvSpPr>
          <p:nvPr/>
        </p:nvSpPr>
        <p:spPr bwMode="auto">
          <a:xfrm>
            <a:off x="136525" y="136525"/>
            <a:ext cx="8866188" cy="6581775"/>
          </a:xfrm>
          <a:prstGeom prst="rect">
            <a:avLst/>
          </a:prstGeom>
          <a:solidFill>
            <a:schemeClr val="bg1">
              <a:alpha val="50000"/>
            </a:schemeClr>
          </a:solidFill>
          <a:ln w="9525">
            <a:noFill/>
            <a:miter lim="800000"/>
            <a:headEnd/>
            <a:tailEnd/>
          </a:ln>
          <a:effectLst/>
        </p:spPr>
        <p:txBody>
          <a:bodyPr wrap="none" anchor="ctr">
            <a:prstTxWarp prst="textNoShape">
              <a:avLst/>
            </a:prstTxWarp>
          </a:bodyPr>
          <a:lstStyle/>
          <a:p>
            <a:endParaRPr lang="en-US" dirty="0"/>
          </a:p>
        </p:txBody>
      </p:sp>
      <p:sp>
        <p:nvSpPr>
          <p:cNvPr id="28675" name="Rectangle 3"/>
          <p:cNvSpPr>
            <a:spLocks noGrp="1" noChangeArrowheads="1"/>
          </p:cNvSpPr>
          <p:nvPr>
            <p:ph type="ctrTitle"/>
            <p:custDataLst>
              <p:tags r:id="rId1"/>
            </p:custDataLst>
          </p:nvPr>
        </p:nvSpPr>
        <p:spPr>
          <a:xfrm>
            <a:off x="455613" y="2130425"/>
            <a:ext cx="7313612" cy="1470025"/>
          </a:xfrm>
        </p:spPr>
        <p:txBody>
          <a:bodyPr/>
          <a:lstStyle>
            <a:lvl1pPr>
              <a:defRPr/>
            </a:lvl1pPr>
          </a:lstStyle>
          <a:p>
            <a:r>
              <a:rPr lang="en-US"/>
              <a:t>Click to edit Master title style</a:t>
            </a:r>
          </a:p>
        </p:txBody>
      </p:sp>
      <p:sp>
        <p:nvSpPr>
          <p:cNvPr id="28676" name="Rectangle 4"/>
          <p:cNvSpPr>
            <a:spLocks noGrp="1" noChangeArrowheads="1"/>
          </p:cNvSpPr>
          <p:nvPr>
            <p:ph type="subTitle" idx="1"/>
            <p:custDataLst>
              <p:tags r:id="rId2"/>
            </p:custDataLst>
          </p:nvPr>
        </p:nvSpPr>
        <p:spPr>
          <a:xfrm>
            <a:off x="455613" y="3886200"/>
            <a:ext cx="7313612" cy="1752600"/>
          </a:xfrm>
        </p:spPr>
        <p:txBody>
          <a:bodyPr/>
          <a:lstStyle>
            <a:lvl1pPr marL="0" indent="0">
              <a:buClr>
                <a:srgbClr val="FFFFFF"/>
              </a:buClr>
              <a:buFontTx/>
              <a:buNone/>
              <a:defRPr/>
            </a:lvl1pPr>
          </a:lstStyle>
          <a:p>
            <a:r>
              <a:rPr lang="en-US"/>
              <a:t>Click to edit Master subtitle style</a:t>
            </a:r>
          </a:p>
        </p:txBody>
      </p:sp>
      <p:sp>
        <p:nvSpPr>
          <p:cNvPr id="28677" name="Rectangle 5"/>
          <p:cNvSpPr>
            <a:spLocks noGrp="1" noChangeArrowheads="1"/>
          </p:cNvSpPr>
          <p:nvPr>
            <p:ph type="dt" sz="half" idx="2"/>
          </p:nvPr>
        </p:nvSpPr>
        <p:spPr/>
        <p:txBody>
          <a:bodyPr/>
          <a:lstStyle>
            <a:lvl1pPr>
              <a:defRPr/>
            </a:lvl1pPr>
          </a:lstStyle>
          <a:p>
            <a:endParaRPr lang="en-US" dirty="0"/>
          </a:p>
        </p:txBody>
      </p:sp>
      <p:sp>
        <p:nvSpPr>
          <p:cNvPr id="28678" name="Rectangle 6"/>
          <p:cNvSpPr>
            <a:spLocks noGrp="1" noChangeArrowheads="1"/>
          </p:cNvSpPr>
          <p:nvPr>
            <p:ph type="ftr" sz="quarter" idx="3"/>
          </p:nvPr>
        </p:nvSpPr>
        <p:spPr/>
        <p:txBody>
          <a:bodyPr/>
          <a:lstStyle>
            <a:lvl1pPr>
              <a:defRPr/>
            </a:lvl1pPr>
          </a:lstStyle>
          <a:p>
            <a:endParaRPr lang="en-US" dirty="0"/>
          </a:p>
        </p:txBody>
      </p:sp>
      <p:sp>
        <p:nvSpPr>
          <p:cNvPr id="28679" name="Rectangle 7"/>
          <p:cNvSpPr>
            <a:spLocks noGrp="1" noChangeArrowheads="1"/>
          </p:cNvSpPr>
          <p:nvPr>
            <p:ph type="sldNum" sz="quarter" idx="4"/>
          </p:nvPr>
        </p:nvSpPr>
        <p:spPr/>
        <p:txBody>
          <a:bodyPr/>
          <a:lstStyle>
            <a:lvl1pPr>
              <a:defRPr/>
            </a:lvl1pPr>
          </a:lstStyle>
          <a:p>
            <a:fld id="{64D9E51B-9B8D-2445-B7F8-B242C7ED74C3}" type="slidenum">
              <a:rPr lang="en-US"/>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smtClean="0"/>
            </a:lvl1pPr>
          </a:lstStyle>
          <a:p>
            <a:fld id="{5A0130F2-238E-474C-AD1B-C99AB3C02ED1}" type="slidenum">
              <a:rPr lang="en-US"/>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smtClean="0"/>
            </a:lvl1pPr>
          </a:lstStyle>
          <a:p>
            <a:fld id="{81332C5D-B1A5-7F47-9065-43535D1F6D7B}" type="slidenum">
              <a:rPr lang="en-US"/>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5613" y="1600200"/>
            <a:ext cx="403701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5025" y="1600200"/>
            <a:ext cx="4037013"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smtClean="0"/>
            </a:lvl1pPr>
          </a:lstStyle>
          <a:p>
            <a:fld id="{45454BCC-A120-AB47-BB5C-416B9ED4F2EE}" type="slidenum">
              <a:rPr lang="en-US"/>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dirty="0"/>
          </a:p>
        </p:txBody>
      </p:sp>
      <p:sp>
        <p:nvSpPr>
          <p:cNvPr id="8" name="Footer Placeholder 7"/>
          <p:cNvSpPr>
            <a:spLocks noGrp="1"/>
          </p:cNvSpPr>
          <p:nvPr>
            <p:ph type="ftr" sz="quarter" idx="11"/>
          </p:nvPr>
        </p:nvSpPr>
        <p:spPr/>
        <p:txBody>
          <a:bodyPr/>
          <a:lstStyle>
            <a:lvl1pPr>
              <a:defRPr/>
            </a:lvl1pPr>
          </a:lstStyle>
          <a:p>
            <a:endParaRPr lang="en-US" dirty="0"/>
          </a:p>
        </p:txBody>
      </p:sp>
      <p:sp>
        <p:nvSpPr>
          <p:cNvPr id="9" name="Slide Number Placeholder 8"/>
          <p:cNvSpPr>
            <a:spLocks noGrp="1"/>
          </p:cNvSpPr>
          <p:nvPr>
            <p:ph type="sldNum" sz="quarter" idx="12"/>
          </p:nvPr>
        </p:nvSpPr>
        <p:spPr/>
        <p:txBody>
          <a:bodyPr/>
          <a:lstStyle>
            <a:lvl1pPr>
              <a:defRPr smtClean="0"/>
            </a:lvl1pPr>
          </a:lstStyle>
          <a:p>
            <a:fld id="{53E3D33B-1079-FD4F-AF73-BD17D9DD586E}" type="slidenum">
              <a:rPr lang="en-US"/>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dirty="0"/>
          </a:p>
        </p:txBody>
      </p:sp>
      <p:sp>
        <p:nvSpPr>
          <p:cNvPr id="4" name="Footer Placeholder 3"/>
          <p:cNvSpPr>
            <a:spLocks noGrp="1"/>
          </p:cNvSpPr>
          <p:nvPr>
            <p:ph type="ftr" sz="quarter" idx="11"/>
          </p:nvPr>
        </p:nvSpPr>
        <p:spPr/>
        <p:txBody>
          <a:bodyPr/>
          <a:lstStyle>
            <a:lvl1pPr>
              <a:defRPr/>
            </a:lvl1pPr>
          </a:lstStyle>
          <a:p>
            <a:endParaRPr lang="en-US" dirty="0"/>
          </a:p>
        </p:txBody>
      </p:sp>
      <p:sp>
        <p:nvSpPr>
          <p:cNvPr id="5" name="Slide Number Placeholder 4"/>
          <p:cNvSpPr>
            <a:spLocks noGrp="1"/>
          </p:cNvSpPr>
          <p:nvPr>
            <p:ph type="sldNum" sz="quarter" idx="12"/>
          </p:nvPr>
        </p:nvSpPr>
        <p:spPr/>
        <p:txBody>
          <a:bodyPr/>
          <a:lstStyle>
            <a:lvl1pPr>
              <a:defRPr smtClean="0"/>
            </a:lvl1pPr>
          </a:lstStyle>
          <a:p>
            <a:fld id="{A39496F1-E49C-964F-8A5F-5194B13B8C55}" type="slidenum">
              <a:rPr lang="en-US"/>
              <a:pPr/>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dirty="0"/>
          </a:p>
        </p:txBody>
      </p:sp>
      <p:sp>
        <p:nvSpPr>
          <p:cNvPr id="3" name="Footer Placeholder 2"/>
          <p:cNvSpPr>
            <a:spLocks noGrp="1"/>
          </p:cNvSpPr>
          <p:nvPr>
            <p:ph type="ftr" sz="quarter" idx="11"/>
          </p:nvPr>
        </p:nvSpPr>
        <p:spPr/>
        <p:txBody>
          <a:bodyPr/>
          <a:lstStyle>
            <a:lvl1pPr>
              <a:defRPr/>
            </a:lvl1pPr>
          </a:lstStyle>
          <a:p>
            <a:endParaRPr lang="en-US" dirty="0"/>
          </a:p>
        </p:txBody>
      </p:sp>
      <p:sp>
        <p:nvSpPr>
          <p:cNvPr id="4" name="Slide Number Placeholder 3"/>
          <p:cNvSpPr>
            <a:spLocks noGrp="1"/>
          </p:cNvSpPr>
          <p:nvPr>
            <p:ph type="sldNum" sz="quarter" idx="12"/>
          </p:nvPr>
        </p:nvSpPr>
        <p:spPr/>
        <p:txBody>
          <a:bodyPr/>
          <a:lstStyle>
            <a:lvl1pPr>
              <a:defRPr smtClean="0"/>
            </a:lvl1pPr>
          </a:lstStyle>
          <a:p>
            <a:fld id="{36059FE3-3813-B140-9C53-2652EA0F2E81}" type="slidenum">
              <a:rPr lang="en-US"/>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smtClean="0"/>
            </a:lvl1pPr>
          </a:lstStyle>
          <a:p>
            <a:fld id="{5607D51B-E4CA-E148-BEB4-A316566C6D6F}" type="slidenum">
              <a:rPr lang="en-US"/>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smtClean="0"/>
            </a:lvl1pPr>
          </a:lstStyle>
          <a:p>
            <a:fld id="{9FF822E2-09EB-6E4C-B9BE-821032B64B4B}" type="slidenum">
              <a:rPr lang="en-US"/>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smtClean="0"/>
            </a:lvl1pPr>
          </a:lstStyle>
          <a:p>
            <a:fld id="{DC9BEEC8-2256-B843-A14C-D79FB45CF01C}" type="slidenum">
              <a:rPr lang="en-US"/>
              <a:pPr/>
              <a:t>‹#›</a:t>
            </a:fld>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smtClean="0"/>
            </a:lvl1pPr>
          </a:lstStyle>
          <a:p>
            <a:fld id="{B90BD026-E1CD-7244-A947-1E58F1381280}" type="slidenum">
              <a:rPr lang="en-US"/>
              <a:pPr/>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6225" y="274638"/>
            <a:ext cx="2055813"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5613" y="274638"/>
            <a:ext cx="6018212"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smtClean="0"/>
            </a:lvl1pPr>
          </a:lstStyle>
          <a:p>
            <a:fld id="{E4AFC796-869D-6549-AC0B-AE6655E2BCCB}" type="slidenum">
              <a:rPr lang="en-US"/>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smtClean="0"/>
            </a:lvl1pPr>
          </a:lstStyle>
          <a:p>
            <a:fld id="{EE040A96-57B3-6143-A97C-0E22C25C6446}" type="slidenum">
              <a:rPr lang="en-US"/>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693988" y="1600200"/>
            <a:ext cx="30861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932488" y="1600200"/>
            <a:ext cx="308768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smtClean="0"/>
            </a:lvl1pPr>
          </a:lstStyle>
          <a:p>
            <a:fld id="{7DAAD5B4-B66B-F141-B616-45B7932C7407}" type="slidenum">
              <a:rPr lang="en-US"/>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dirty="0"/>
          </a:p>
        </p:txBody>
      </p:sp>
      <p:sp>
        <p:nvSpPr>
          <p:cNvPr id="8" name="Footer Placeholder 7"/>
          <p:cNvSpPr>
            <a:spLocks noGrp="1"/>
          </p:cNvSpPr>
          <p:nvPr>
            <p:ph type="ftr" sz="quarter" idx="11"/>
          </p:nvPr>
        </p:nvSpPr>
        <p:spPr/>
        <p:txBody>
          <a:bodyPr/>
          <a:lstStyle>
            <a:lvl1pPr>
              <a:defRPr/>
            </a:lvl1pPr>
          </a:lstStyle>
          <a:p>
            <a:endParaRPr lang="en-US" dirty="0"/>
          </a:p>
        </p:txBody>
      </p:sp>
      <p:sp>
        <p:nvSpPr>
          <p:cNvPr id="9" name="Slide Number Placeholder 8"/>
          <p:cNvSpPr>
            <a:spLocks noGrp="1"/>
          </p:cNvSpPr>
          <p:nvPr>
            <p:ph type="sldNum" sz="quarter" idx="12"/>
          </p:nvPr>
        </p:nvSpPr>
        <p:spPr/>
        <p:txBody>
          <a:bodyPr/>
          <a:lstStyle>
            <a:lvl1pPr>
              <a:defRPr smtClean="0"/>
            </a:lvl1pPr>
          </a:lstStyle>
          <a:p>
            <a:fld id="{843B9D85-6BB9-0744-8777-E5A746EF81D8}" type="slidenum">
              <a:rPr lang="en-US"/>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dirty="0"/>
          </a:p>
        </p:txBody>
      </p:sp>
      <p:sp>
        <p:nvSpPr>
          <p:cNvPr id="4" name="Footer Placeholder 3"/>
          <p:cNvSpPr>
            <a:spLocks noGrp="1"/>
          </p:cNvSpPr>
          <p:nvPr>
            <p:ph type="ftr" sz="quarter" idx="11"/>
          </p:nvPr>
        </p:nvSpPr>
        <p:spPr/>
        <p:txBody>
          <a:bodyPr/>
          <a:lstStyle>
            <a:lvl1pPr>
              <a:defRPr/>
            </a:lvl1pPr>
          </a:lstStyle>
          <a:p>
            <a:endParaRPr lang="en-US" dirty="0"/>
          </a:p>
        </p:txBody>
      </p:sp>
      <p:sp>
        <p:nvSpPr>
          <p:cNvPr id="5" name="Slide Number Placeholder 4"/>
          <p:cNvSpPr>
            <a:spLocks noGrp="1"/>
          </p:cNvSpPr>
          <p:nvPr>
            <p:ph type="sldNum" sz="quarter" idx="12"/>
          </p:nvPr>
        </p:nvSpPr>
        <p:spPr/>
        <p:txBody>
          <a:bodyPr/>
          <a:lstStyle>
            <a:lvl1pPr>
              <a:defRPr smtClean="0"/>
            </a:lvl1pPr>
          </a:lstStyle>
          <a:p>
            <a:fld id="{9B891069-5B12-1B46-93C3-AB1A803EB66E}" type="slidenum">
              <a:rPr lang="en-US"/>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dirty="0"/>
          </a:p>
        </p:txBody>
      </p:sp>
      <p:sp>
        <p:nvSpPr>
          <p:cNvPr id="3" name="Footer Placeholder 2"/>
          <p:cNvSpPr>
            <a:spLocks noGrp="1"/>
          </p:cNvSpPr>
          <p:nvPr>
            <p:ph type="ftr" sz="quarter" idx="11"/>
          </p:nvPr>
        </p:nvSpPr>
        <p:spPr/>
        <p:txBody>
          <a:bodyPr/>
          <a:lstStyle>
            <a:lvl1pPr>
              <a:defRPr/>
            </a:lvl1pPr>
          </a:lstStyle>
          <a:p>
            <a:endParaRPr lang="en-US" dirty="0"/>
          </a:p>
        </p:txBody>
      </p:sp>
      <p:sp>
        <p:nvSpPr>
          <p:cNvPr id="4" name="Slide Number Placeholder 3"/>
          <p:cNvSpPr>
            <a:spLocks noGrp="1"/>
          </p:cNvSpPr>
          <p:nvPr>
            <p:ph type="sldNum" sz="quarter" idx="12"/>
          </p:nvPr>
        </p:nvSpPr>
        <p:spPr/>
        <p:txBody>
          <a:bodyPr/>
          <a:lstStyle>
            <a:lvl1pPr>
              <a:defRPr smtClean="0"/>
            </a:lvl1pPr>
          </a:lstStyle>
          <a:p>
            <a:fld id="{DB1A587D-625C-174E-9712-C090B23066A4}" type="slidenum">
              <a:rPr lang="en-US"/>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smtClean="0"/>
            </a:lvl1pPr>
          </a:lstStyle>
          <a:p>
            <a:fld id="{7559A6D3-4210-814E-B910-D98DF6BCE440}" type="slidenum">
              <a:rPr lang="en-US"/>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smtClean="0"/>
            </a:lvl1pPr>
          </a:lstStyle>
          <a:p>
            <a:fld id="{48914C23-1E41-FF4B-9AA5-0765DE888D81}" type="slidenum">
              <a:rPr lang="en-US"/>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ags" Target="../tags/tag5.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1.jpe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ags" Target="../tags/tag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5"/>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custDataLst>
              <p:tags r:id="rId13"/>
            </p:custDataLst>
          </p:nvPr>
        </p:nvSpPr>
        <p:spPr bwMode="auto">
          <a:xfrm>
            <a:off x="2703513" y="274638"/>
            <a:ext cx="6316662" cy="1143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custDataLst>
              <p:tags r:id="rId14"/>
            </p:custDataLst>
          </p:nvPr>
        </p:nvSpPr>
        <p:spPr bwMode="auto">
          <a:xfrm>
            <a:off x="2693988" y="1600200"/>
            <a:ext cx="6326187"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A17205DD-6F90-3C47-9395-7FB995C71288}" type="slidenum">
              <a:rPr lang="en-US"/>
              <a:pPr/>
              <a:t>‹#›</a:t>
            </a:fld>
            <a:endParaRPr lang="en-US" dirty="0"/>
          </a:p>
        </p:txBody>
      </p:sp>
    </p:spTree>
  </p:cSld>
  <p:clrMap bg1="dk2" tx1="lt1" bg2="dk1" tx2="lt2" accent1="accent1" accent2="accent2" accent3="accent3" accent4="accent4" accent5="accent5" accent6="accent6" hlink="hlink" folHlink="folHlink"/>
  <p:sldLayoutIdLst>
    <p:sldLayoutId id="2147483649"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xStyles>
    <p:titleStyle>
      <a:lvl1pPr algn="l" rtl="0" fontAlgn="base">
        <a:spcBef>
          <a:spcPct val="0"/>
        </a:spcBef>
        <a:spcAft>
          <a:spcPct val="0"/>
        </a:spcAft>
        <a:buClr>
          <a:schemeClr val="tx1"/>
        </a:buClr>
        <a:defRPr sz="3200">
          <a:solidFill>
            <a:schemeClr val="tx1"/>
          </a:solidFill>
          <a:latin typeface="+mj-lt"/>
          <a:ea typeface="+mj-ea"/>
          <a:cs typeface="+mj-cs"/>
        </a:defRPr>
      </a:lvl1pPr>
      <a:lvl2pPr algn="l" rtl="0" fontAlgn="base">
        <a:spcBef>
          <a:spcPct val="0"/>
        </a:spcBef>
        <a:spcAft>
          <a:spcPct val="0"/>
        </a:spcAft>
        <a:buClr>
          <a:schemeClr val="tx1"/>
        </a:buClr>
        <a:defRPr sz="3200">
          <a:solidFill>
            <a:schemeClr val="tx1"/>
          </a:solidFill>
          <a:latin typeface="Arial" charset="0"/>
          <a:ea typeface="Arial" charset="0"/>
          <a:cs typeface="Arial" charset="0"/>
        </a:defRPr>
      </a:lvl2pPr>
      <a:lvl3pPr algn="l" rtl="0" fontAlgn="base">
        <a:spcBef>
          <a:spcPct val="0"/>
        </a:spcBef>
        <a:spcAft>
          <a:spcPct val="0"/>
        </a:spcAft>
        <a:buClr>
          <a:schemeClr val="tx1"/>
        </a:buClr>
        <a:defRPr sz="3200">
          <a:solidFill>
            <a:schemeClr val="tx1"/>
          </a:solidFill>
          <a:latin typeface="Arial" charset="0"/>
          <a:ea typeface="Arial" charset="0"/>
          <a:cs typeface="Arial" charset="0"/>
        </a:defRPr>
      </a:lvl3pPr>
      <a:lvl4pPr algn="l" rtl="0" fontAlgn="base">
        <a:spcBef>
          <a:spcPct val="0"/>
        </a:spcBef>
        <a:spcAft>
          <a:spcPct val="0"/>
        </a:spcAft>
        <a:buClr>
          <a:schemeClr val="tx1"/>
        </a:buClr>
        <a:defRPr sz="3200">
          <a:solidFill>
            <a:schemeClr val="tx1"/>
          </a:solidFill>
          <a:latin typeface="Arial" charset="0"/>
          <a:ea typeface="Arial" charset="0"/>
          <a:cs typeface="Arial" charset="0"/>
        </a:defRPr>
      </a:lvl4pPr>
      <a:lvl5pPr algn="l" rtl="0" fontAlgn="base">
        <a:spcBef>
          <a:spcPct val="0"/>
        </a:spcBef>
        <a:spcAft>
          <a:spcPct val="0"/>
        </a:spcAft>
        <a:buClr>
          <a:schemeClr val="tx1"/>
        </a:buClr>
        <a:defRPr sz="3200">
          <a:solidFill>
            <a:schemeClr val="tx1"/>
          </a:solidFill>
          <a:latin typeface="Arial" charset="0"/>
          <a:ea typeface="Arial" charset="0"/>
          <a:cs typeface="Arial" charset="0"/>
        </a:defRPr>
      </a:lvl5pPr>
      <a:lvl6pPr marL="457200" algn="l" rtl="0" fontAlgn="base">
        <a:spcBef>
          <a:spcPct val="0"/>
        </a:spcBef>
        <a:spcAft>
          <a:spcPct val="0"/>
        </a:spcAft>
        <a:buClr>
          <a:schemeClr val="tx1"/>
        </a:buClr>
        <a:defRPr sz="3200">
          <a:solidFill>
            <a:schemeClr val="tx1"/>
          </a:solidFill>
          <a:latin typeface="Arial" charset="0"/>
          <a:ea typeface="Arial" charset="0"/>
          <a:cs typeface="Arial" charset="0"/>
        </a:defRPr>
      </a:lvl6pPr>
      <a:lvl7pPr marL="914400" algn="l" rtl="0" fontAlgn="base">
        <a:spcBef>
          <a:spcPct val="0"/>
        </a:spcBef>
        <a:spcAft>
          <a:spcPct val="0"/>
        </a:spcAft>
        <a:buClr>
          <a:schemeClr val="tx1"/>
        </a:buClr>
        <a:defRPr sz="3200">
          <a:solidFill>
            <a:schemeClr val="tx1"/>
          </a:solidFill>
          <a:latin typeface="Arial" charset="0"/>
          <a:ea typeface="Arial" charset="0"/>
          <a:cs typeface="Arial" charset="0"/>
        </a:defRPr>
      </a:lvl7pPr>
      <a:lvl8pPr marL="1371600" algn="l" rtl="0" fontAlgn="base">
        <a:spcBef>
          <a:spcPct val="0"/>
        </a:spcBef>
        <a:spcAft>
          <a:spcPct val="0"/>
        </a:spcAft>
        <a:buClr>
          <a:schemeClr val="tx1"/>
        </a:buClr>
        <a:defRPr sz="3200">
          <a:solidFill>
            <a:schemeClr val="tx1"/>
          </a:solidFill>
          <a:latin typeface="Arial" charset="0"/>
          <a:ea typeface="Arial" charset="0"/>
          <a:cs typeface="Arial" charset="0"/>
        </a:defRPr>
      </a:lvl8pPr>
      <a:lvl9pPr marL="1828800" algn="l" rtl="0" fontAlgn="base">
        <a:spcBef>
          <a:spcPct val="0"/>
        </a:spcBef>
        <a:spcAft>
          <a:spcPct val="0"/>
        </a:spcAft>
        <a:buClr>
          <a:schemeClr val="tx1"/>
        </a:buClr>
        <a:defRPr sz="3200">
          <a:solidFill>
            <a:schemeClr val="tx1"/>
          </a:solidFill>
          <a:latin typeface="Arial" charset="0"/>
          <a:ea typeface="Arial" charset="0"/>
          <a:cs typeface="Arial" charset="0"/>
        </a:defRPr>
      </a:lvl9pPr>
    </p:titleStyle>
    <p:bodyStyle>
      <a:lvl1pPr marL="342900" indent="-342900" algn="l" rtl="0" fontAlgn="base">
        <a:spcBef>
          <a:spcPct val="20000"/>
        </a:spcBef>
        <a:spcAft>
          <a:spcPct val="0"/>
        </a:spcAft>
        <a:buClr>
          <a:schemeClr val="tx1"/>
        </a:buClr>
        <a:buChar char="•"/>
        <a:defRPr sz="2400">
          <a:solidFill>
            <a:schemeClr val="tx1"/>
          </a:solidFill>
          <a:latin typeface="+mn-lt"/>
          <a:ea typeface="+mn-ea"/>
          <a:cs typeface="+mn-cs"/>
        </a:defRPr>
      </a:lvl1pPr>
      <a:lvl2pPr marL="742950" indent="-285750" algn="l" rtl="0" fontAlgn="base">
        <a:spcBef>
          <a:spcPct val="20000"/>
        </a:spcBef>
        <a:spcAft>
          <a:spcPct val="0"/>
        </a:spcAft>
        <a:buClr>
          <a:schemeClr val="tx1"/>
        </a:buClr>
        <a:buChar char="•"/>
        <a:defRPr sz="2400">
          <a:solidFill>
            <a:schemeClr val="tx1"/>
          </a:solidFill>
          <a:latin typeface="+mn-lt"/>
          <a:ea typeface="+mn-ea"/>
          <a:cs typeface="+mn-cs"/>
        </a:defRPr>
      </a:lvl2pPr>
      <a:lvl3pPr marL="1143000" indent="-228600" algn="l" rtl="0" fontAlgn="base">
        <a:spcBef>
          <a:spcPct val="20000"/>
        </a:spcBef>
        <a:spcAft>
          <a:spcPct val="0"/>
        </a:spcAft>
        <a:buClr>
          <a:schemeClr val="tx1"/>
        </a:buClr>
        <a:buChar char="•"/>
        <a:defRPr sz="2400">
          <a:solidFill>
            <a:schemeClr val="tx1"/>
          </a:solidFill>
          <a:latin typeface="+mn-lt"/>
          <a:ea typeface="+mn-ea"/>
          <a:cs typeface="+mn-cs"/>
        </a:defRPr>
      </a:lvl3pPr>
      <a:lvl4pPr marL="1600200" indent="-228600" algn="l" rtl="0" fontAlgn="base">
        <a:spcBef>
          <a:spcPct val="20000"/>
        </a:spcBef>
        <a:spcAft>
          <a:spcPct val="0"/>
        </a:spcAft>
        <a:buClr>
          <a:schemeClr val="tx1"/>
        </a:buClr>
        <a:buChar char="•"/>
        <a:defRPr sz="2400">
          <a:solidFill>
            <a:schemeClr val="tx1"/>
          </a:solidFill>
          <a:latin typeface="+mn-lt"/>
          <a:ea typeface="+mn-ea"/>
          <a:cs typeface="+mn-cs"/>
        </a:defRPr>
      </a:lvl4pPr>
      <a:lvl5pPr marL="2057400" indent="-228600" algn="l" rtl="0" fontAlgn="base">
        <a:spcBef>
          <a:spcPct val="20000"/>
        </a:spcBef>
        <a:spcAft>
          <a:spcPct val="0"/>
        </a:spcAft>
        <a:buClr>
          <a:schemeClr val="tx1"/>
        </a:buClr>
        <a:buChar char="•"/>
        <a:defRPr sz="2400">
          <a:solidFill>
            <a:schemeClr val="tx1"/>
          </a:solidFill>
          <a:latin typeface="+mn-lt"/>
          <a:ea typeface="+mn-ea"/>
          <a:cs typeface="+mn-cs"/>
        </a:defRPr>
      </a:lvl5pPr>
      <a:lvl6pPr marL="2514600" indent="-228600" algn="l" rtl="0" fontAlgn="base">
        <a:spcBef>
          <a:spcPct val="20000"/>
        </a:spcBef>
        <a:spcAft>
          <a:spcPct val="0"/>
        </a:spcAft>
        <a:buClr>
          <a:schemeClr val="tx1"/>
        </a:buClr>
        <a:buChar char="•"/>
        <a:defRPr sz="2400">
          <a:solidFill>
            <a:schemeClr val="tx1"/>
          </a:solidFill>
          <a:latin typeface="+mn-lt"/>
          <a:ea typeface="+mn-ea"/>
          <a:cs typeface="+mn-cs"/>
        </a:defRPr>
      </a:lvl6pPr>
      <a:lvl7pPr marL="2971800" indent="-228600" algn="l" rtl="0" fontAlgn="base">
        <a:spcBef>
          <a:spcPct val="20000"/>
        </a:spcBef>
        <a:spcAft>
          <a:spcPct val="0"/>
        </a:spcAft>
        <a:buClr>
          <a:schemeClr val="tx1"/>
        </a:buClr>
        <a:buChar char="•"/>
        <a:defRPr sz="2400">
          <a:solidFill>
            <a:schemeClr val="tx1"/>
          </a:solidFill>
          <a:latin typeface="+mn-lt"/>
          <a:ea typeface="+mn-ea"/>
          <a:cs typeface="+mn-cs"/>
        </a:defRPr>
      </a:lvl7pPr>
      <a:lvl8pPr marL="3429000" indent="-228600" algn="l" rtl="0" fontAlgn="base">
        <a:spcBef>
          <a:spcPct val="20000"/>
        </a:spcBef>
        <a:spcAft>
          <a:spcPct val="0"/>
        </a:spcAft>
        <a:buClr>
          <a:schemeClr val="tx1"/>
        </a:buClr>
        <a:buChar char="•"/>
        <a:defRPr sz="2400">
          <a:solidFill>
            <a:schemeClr val="tx1"/>
          </a:solidFill>
          <a:latin typeface="+mn-lt"/>
          <a:ea typeface="+mn-ea"/>
          <a:cs typeface="+mn-cs"/>
        </a:defRPr>
      </a:lvl8pPr>
      <a:lvl9pPr marL="3886200" indent="-228600" algn="l" rtl="0" fontAlgn="base">
        <a:spcBef>
          <a:spcPct val="20000"/>
        </a:spcBef>
        <a:spcAft>
          <a:spcPct val="0"/>
        </a:spcAft>
        <a:buClr>
          <a:schemeClr val="tx1"/>
        </a:buClr>
        <a:buChar char="•"/>
        <a:defRPr sz="24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5"/>
          <a:srcRect/>
          <a:stretch>
            <a:fillRect/>
          </a:stretch>
        </a:blipFill>
        <a:effectLst/>
      </p:bgPr>
    </p:bg>
    <p:spTree>
      <p:nvGrpSpPr>
        <p:cNvPr id="1" name=""/>
        <p:cNvGrpSpPr/>
        <p:nvPr/>
      </p:nvGrpSpPr>
      <p:grpSpPr>
        <a:xfrm>
          <a:off x="0" y="0"/>
          <a:ext cx="0" cy="0"/>
          <a:chOff x="0" y="0"/>
          <a:chExt cx="0" cy="0"/>
        </a:xfrm>
      </p:grpSpPr>
      <p:sp>
        <p:nvSpPr>
          <p:cNvPr id="27650" name="Rectangle 2"/>
          <p:cNvSpPr>
            <a:spLocks noChangeArrowheads="1"/>
          </p:cNvSpPr>
          <p:nvPr/>
        </p:nvSpPr>
        <p:spPr bwMode="auto">
          <a:xfrm>
            <a:off x="136525" y="136525"/>
            <a:ext cx="8866188" cy="6581775"/>
          </a:xfrm>
          <a:prstGeom prst="rect">
            <a:avLst/>
          </a:prstGeom>
          <a:solidFill>
            <a:schemeClr val="bg1">
              <a:alpha val="50000"/>
            </a:schemeClr>
          </a:solidFill>
          <a:ln w="9525">
            <a:noFill/>
            <a:miter lim="800000"/>
            <a:headEnd/>
            <a:tailEnd/>
          </a:ln>
          <a:effectLst/>
        </p:spPr>
        <p:txBody>
          <a:bodyPr wrap="none" anchor="ctr">
            <a:prstTxWarp prst="textNoShape">
              <a:avLst/>
            </a:prstTxWarp>
          </a:bodyPr>
          <a:lstStyle/>
          <a:p>
            <a:endParaRPr lang="en-US" dirty="0"/>
          </a:p>
        </p:txBody>
      </p:sp>
      <p:sp>
        <p:nvSpPr>
          <p:cNvPr id="27651" name="Rectangle 3"/>
          <p:cNvSpPr>
            <a:spLocks noGrp="1" noChangeArrowheads="1"/>
          </p:cNvSpPr>
          <p:nvPr>
            <p:ph type="title"/>
            <p:custDataLst>
              <p:tags r:id="rId13"/>
            </p:custDataLst>
          </p:nvPr>
        </p:nvSpPr>
        <p:spPr bwMode="auto">
          <a:xfrm>
            <a:off x="455613" y="274638"/>
            <a:ext cx="8226425" cy="1143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27652" name="Rectangle 4"/>
          <p:cNvSpPr>
            <a:spLocks noGrp="1" noChangeArrowheads="1"/>
          </p:cNvSpPr>
          <p:nvPr>
            <p:ph type="body" idx="1"/>
            <p:custDataLst>
              <p:tags r:id="rId14"/>
            </p:custDataLst>
          </p:nvPr>
        </p:nvSpPr>
        <p:spPr bwMode="auto">
          <a:xfrm>
            <a:off x="455613" y="1600200"/>
            <a:ext cx="8226425"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7653" name="Rectangle 5"/>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dirty="0"/>
          </a:p>
        </p:txBody>
      </p:sp>
      <p:sp>
        <p:nvSpPr>
          <p:cNvPr id="27654" name="Rectangle 6"/>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dirty="0"/>
          </a:p>
        </p:txBody>
      </p:sp>
      <p:sp>
        <p:nvSpPr>
          <p:cNvPr id="27655" name="Rectangle 7"/>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C2A692C3-7493-684B-A91C-0C50BAF4406A}" type="slidenum">
              <a:rPr lang="en-US"/>
              <a:pPr/>
              <a:t>‹#›</a:t>
            </a:fld>
            <a:endParaRPr lang="en-US" dirty="0"/>
          </a:p>
        </p:txBody>
      </p:sp>
    </p:spTree>
  </p:cSld>
  <p:clrMap bg1="dk2" tx1="lt1" bg2="dk1" tx2="lt2" accent1="accent1" accent2="accent2" accent3="accent3" accent4="accent4" accent5="accent5" accent6="accent6" hlink="hlink" folHlink="folHlink"/>
  <p:sldLayoutIdLst>
    <p:sldLayoutId id="214748365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fontAlgn="base">
        <a:spcBef>
          <a:spcPct val="0"/>
        </a:spcBef>
        <a:spcAft>
          <a:spcPct val="0"/>
        </a:spcAft>
        <a:buClr>
          <a:schemeClr val="tx1"/>
        </a:buClr>
        <a:defRPr sz="3200">
          <a:solidFill>
            <a:schemeClr val="tx1"/>
          </a:solidFill>
          <a:latin typeface="+mj-lt"/>
          <a:ea typeface="+mj-ea"/>
          <a:cs typeface="+mj-cs"/>
        </a:defRPr>
      </a:lvl1pPr>
      <a:lvl2pPr algn="l" rtl="0" fontAlgn="base">
        <a:spcBef>
          <a:spcPct val="0"/>
        </a:spcBef>
        <a:spcAft>
          <a:spcPct val="0"/>
        </a:spcAft>
        <a:buClr>
          <a:schemeClr val="tx1"/>
        </a:buClr>
        <a:defRPr sz="3200">
          <a:solidFill>
            <a:schemeClr val="tx1"/>
          </a:solidFill>
          <a:latin typeface="Arial" charset="0"/>
        </a:defRPr>
      </a:lvl2pPr>
      <a:lvl3pPr algn="l" rtl="0" fontAlgn="base">
        <a:spcBef>
          <a:spcPct val="0"/>
        </a:spcBef>
        <a:spcAft>
          <a:spcPct val="0"/>
        </a:spcAft>
        <a:buClr>
          <a:schemeClr val="tx1"/>
        </a:buClr>
        <a:defRPr sz="3200">
          <a:solidFill>
            <a:schemeClr val="tx1"/>
          </a:solidFill>
          <a:latin typeface="Arial" charset="0"/>
        </a:defRPr>
      </a:lvl3pPr>
      <a:lvl4pPr algn="l" rtl="0" fontAlgn="base">
        <a:spcBef>
          <a:spcPct val="0"/>
        </a:spcBef>
        <a:spcAft>
          <a:spcPct val="0"/>
        </a:spcAft>
        <a:buClr>
          <a:schemeClr val="tx1"/>
        </a:buClr>
        <a:defRPr sz="3200">
          <a:solidFill>
            <a:schemeClr val="tx1"/>
          </a:solidFill>
          <a:latin typeface="Arial" charset="0"/>
        </a:defRPr>
      </a:lvl4pPr>
      <a:lvl5pPr algn="l" rtl="0" fontAlgn="base">
        <a:spcBef>
          <a:spcPct val="0"/>
        </a:spcBef>
        <a:spcAft>
          <a:spcPct val="0"/>
        </a:spcAft>
        <a:buClr>
          <a:schemeClr val="tx1"/>
        </a:buClr>
        <a:defRPr sz="3200">
          <a:solidFill>
            <a:schemeClr val="tx1"/>
          </a:solidFill>
          <a:latin typeface="Arial" charset="0"/>
        </a:defRPr>
      </a:lvl5pPr>
      <a:lvl6pPr marL="457200" algn="l" rtl="0" fontAlgn="base">
        <a:spcBef>
          <a:spcPct val="0"/>
        </a:spcBef>
        <a:spcAft>
          <a:spcPct val="0"/>
        </a:spcAft>
        <a:buClr>
          <a:schemeClr val="tx1"/>
        </a:buClr>
        <a:defRPr sz="3200">
          <a:solidFill>
            <a:schemeClr val="tx1"/>
          </a:solidFill>
          <a:latin typeface="Arial" charset="0"/>
        </a:defRPr>
      </a:lvl6pPr>
      <a:lvl7pPr marL="914400" algn="l" rtl="0" fontAlgn="base">
        <a:spcBef>
          <a:spcPct val="0"/>
        </a:spcBef>
        <a:spcAft>
          <a:spcPct val="0"/>
        </a:spcAft>
        <a:buClr>
          <a:schemeClr val="tx1"/>
        </a:buClr>
        <a:defRPr sz="3200">
          <a:solidFill>
            <a:schemeClr val="tx1"/>
          </a:solidFill>
          <a:latin typeface="Arial" charset="0"/>
        </a:defRPr>
      </a:lvl7pPr>
      <a:lvl8pPr marL="1371600" algn="l" rtl="0" fontAlgn="base">
        <a:spcBef>
          <a:spcPct val="0"/>
        </a:spcBef>
        <a:spcAft>
          <a:spcPct val="0"/>
        </a:spcAft>
        <a:buClr>
          <a:schemeClr val="tx1"/>
        </a:buClr>
        <a:defRPr sz="3200">
          <a:solidFill>
            <a:schemeClr val="tx1"/>
          </a:solidFill>
          <a:latin typeface="Arial" charset="0"/>
        </a:defRPr>
      </a:lvl8pPr>
      <a:lvl9pPr marL="1828800" algn="l" rtl="0" fontAlgn="base">
        <a:spcBef>
          <a:spcPct val="0"/>
        </a:spcBef>
        <a:spcAft>
          <a:spcPct val="0"/>
        </a:spcAft>
        <a:buClr>
          <a:schemeClr val="tx1"/>
        </a:buClr>
        <a:defRPr sz="3200">
          <a:solidFill>
            <a:schemeClr val="tx1"/>
          </a:solidFill>
          <a:latin typeface="Arial" charset="0"/>
        </a:defRPr>
      </a:lvl9pPr>
    </p:titleStyle>
    <p:bodyStyle>
      <a:lvl1pPr marL="342900" indent="-342900" algn="l" rtl="0" fontAlgn="base">
        <a:spcBef>
          <a:spcPct val="20000"/>
        </a:spcBef>
        <a:spcAft>
          <a:spcPct val="0"/>
        </a:spcAft>
        <a:buClr>
          <a:schemeClr val="tx1"/>
        </a:buClr>
        <a:buChar char="•"/>
        <a:defRPr sz="2400">
          <a:solidFill>
            <a:schemeClr val="tx1"/>
          </a:solidFill>
          <a:latin typeface="+mn-lt"/>
          <a:ea typeface="+mn-ea"/>
          <a:cs typeface="+mn-cs"/>
        </a:defRPr>
      </a:lvl1pPr>
      <a:lvl2pPr marL="742950" indent="-285750" algn="l" rtl="0" fontAlgn="base">
        <a:spcBef>
          <a:spcPct val="20000"/>
        </a:spcBef>
        <a:spcAft>
          <a:spcPct val="0"/>
        </a:spcAft>
        <a:buClr>
          <a:schemeClr val="tx1"/>
        </a:buClr>
        <a:buChar char="•"/>
        <a:defRPr sz="2400">
          <a:solidFill>
            <a:schemeClr val="tx1"/>
          </a:solidFill>
          <a:latin typeface="+mn-lt"/>
          <a:ea typeface="ＭＳ Ｐゴシック" charset="-128"/>
        </a:defRPr>
      </a:lvl2pPr>
      <a:lvl3pPr marL="1143000" indent="-228600" algn="l" rtl="0" fontAlgn="base">
        <a:spcBef>
          <a:spcPct val="20000"/>
        </a:spcBef>
        <a:spcAft>
          <a:spcPct val="0"/>
        </a:spcAft>
        <a:buClr>
          <a:schemeClr val="tx1"/>
        </a:buClr>
        <a:buChar char="•"/>
        <a:defRPr sz="2400">
          <a:solidFill>
            <a:schemeClr val="tx1"/>
          </a:solidFill>
          <a:latin typeface="+mn-lt"/>
          <a:ea typeface="ＭＳ Ｐゴシック" charset="-128"/>
        </a:defRPr>
      </a:lvl3pPr>
      <a:lvl4pPr marL="1600200" indent="-228600" algn="l" rtl="0" fontAlgn="base">
        <a:spcBef>
          <a:spcPct val="20000"/>
        </a:spcBef>
        <a:spcAft>
          <a:spcPct val="0"/>
        </a:spcAft>
        <a:buClr>
          <a:schemeClr val="tx1"/>
        </a:buClr>
        <a:buChar char="•"/>
        <a:defRPr sz="2400">
          <a:solidFill>
            <a:schemeClr val="tx1"/>
          </a:solidFill>
          <a:latin typeface="+mn-lt"/>
          <a:ea typeface="ＭＳ Ｐゴシック" charset="-128"/>
        </a:defRPr>
      </a:lvl4pPr>
      <a:lvl5pPr marL="2057400" indent="-228600" algn="l" rtl="0" fontAlgn="base">
        <a:spcBef>
          <a:spcPct val="20000"/>
        </a:spcBef>
        <a:spcAft>
          <a:spcPct val="0"/>
        </a:spcAft>
        <a:buClr>
          <a:schemeClr val="tx1"/>
        </a:buClr>
        <a:buChar char="•"/>
        <a:defRPr sz="2400">
          <a:solidFill>
            <a:schemeClr val="tx1"/>
          </a:solidFill>
          <a:latin typeface="+mn-lt"/>
          <a:ea typeface="ＭＳ Ｐゴシック" charset="-128"/>
        </a:defRPr>
      </a:lvl5pPr>
      <a:lvl6pPr marL="2514600" indent="-228600" algn="l" rtl="0" fontAlgn="base">
        <a:spcBef>
          <a:spcPct val="20000"/>
        </a:spcBef>
        <a:spcAft>
          <a:spcPct val="0"/>
        </a:spcAft>
        <a:buClr>
          <a:schemeClr val="tx1"/>
        </a:buClr>
        <a:buChar char="•"/>
        <a:defRPr sz="2400">
          <a:solidFill>
            <a:schemeClr val="tx1"/>
          </a:solidFill>
          <a:latin typeface="+mn-lt"/>
          <a:ea typeface="ＭＳ Ｐゴシック" charset="-128"/>
        </a:defRPr>
      </a:lvl6pPr>
      <a:lvl7pPr marL="2971800" indent="-228600" algn="l" rtl="0" fontAlgn="base">
        <a:spcBef>
          <a:spcPct val="20000"/>
        </a:spcBef>
        <a:spcAft>
          <a:spcPct val="0"/>
        </a:spcAft>
        <a:buClr>
          <a:schemeClr val="tx1"/>
        </a:buClr>
        <a:buChar char="•"/>
        <a:defRPr sz="2400">
          <a:solidFill>
            <a:schemeClr val="tx1"/>
          </a:solidFill>
          <a:latin typeface="+mn-lt"/>
          <a:ea typeface="ＭＳ Ｐゴシック" charset="-128"/>
        </a:defRPr>
      </a:lvl7pPr>
      <a:lvl8pPr marL="3429000" indent="-228600" algn="l" rtl="0" fontAlgn="base">
        <a:spcBef>
          <a:spcPct val="20000"/>
        </a:spcBef>
        <a:spcAft>
          <a:spcPct val="0"/>
        </a:spcAft>
        <a:buClr>
          <a:schemeClr val="tx1"/>
        </a:buClr>
        <a:buChar char="•"/>
        <a:defRPr sz="2400">
          <a:solidFill>
            <a:schemeClr val="tx1"/>
          </a:solidFill>
          <a:latin typeface="+mn-lt"/>
          <a:ea typeface="ＭＳ Ｐゴシック" charset="-128"/>
        </a:defRPr>
      </a:lvl8pPr>
      <a:lvl9pPr marL="3886200" indent="-228600" algn="l" rtl="0" fontAlgn="base">
        <a:spcBef>
          <a:spcPct val="20000"/>
        </a:spcBef>
        <a:spcAft>
          <a:spcPct val="0"/>
        </a:spcAft>
        <a:buClr>
          <a:schemeClr val="tx1"/>
        </a:buClr>
        <a:buChar char="•"/>
        <a:defRPr sz="24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corestandards.org/assets/Appendix_A.pdf" TargetMode="External"/><Relationship Id="rId2" Type="http://schemas.openxmlformats.org/officeDocument/2006/relationships/hyperlink" Target="http://www.corestandards.org/assets/CCSSI_ELA%20Standards.pdf" TargetMode="External"/><Relationship Id="rId1" Type="http://schemas.openxmlformats.org/officeDocument/2006/relationships/slideLayout" Target="../slideLayouts/slideLayout12.xml"/><Relationship Id="rId5" Type="http://schemas.openxmlformats.org/officeDocument/2006/relationships/hyperlink" Target="http://www.corestandards.org/assets/Appendix_C.pdf" TargetMode="External"/><Relationship Id="rId4" Type="http://schemas.openxmlformats.org/officeDocument/2006/relationships/hyperlink" Target="http://www.corestandards.org/assets/Appendix_B.pdf" TargetMode="Externa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ctrTitle"/>
          </p:nvPr>
        </p:nvSpPr>
        <p:spPr>
          <a:xfrm>
            <a:off x="1943049" y="2130426"/>
            <a:ext cx="5559476" cy="959908"/>
          </a:xfrm>
        </p:spPr>
        <p:txBody>
          <a:bodyPr/>
          <a:lstStyle/>
          <a:p>
            <a:r>
              <a:rPr lang="en-US" sz="4800" dirty="0" smtClean="0"/>
              <a:t>Argument Writing</a:t>
            </a:r>
            <a:endParaRPr lang="en-US" sz="4800" dirty="0"/>
          </a:p>
        </p:txBody>
      </p:sp>
      <p:sp>
        <p:nvSpPr>
          <p:cNvPr id="53251" name="Rectangle 3"/>
          <p:cNvSpPr>
            <a:spLocks noGrp="1" noChangeArrowheads="1"/>
          </p:cNvSpPr>
          <p:nvPr>
            <p:ph type="subTitle" idx="1"/>
          </p:nvPr>
        </p:nvSpPr>
        <p:spPr>
          <a:xfrm>
            <a:off x="1291487" y="3598333"/>
            <a:ext cx="7447578" cy="2837263"/>
          </a:xfrm>
        </p:spPr>
        <p:txBody>
          <a:bodyPr/>
          <a:lstStyle/>
          <a:p>
            <a:r>
              <a:rPr lang="en-US" sz="2000" dirty="0" smtClean="0"/>
              <a:t>Argument is not “wrangling” but “a serious and focused conversation among people who are intensely interested in getting to the bottom of things cooperatively.”</a:t>
            </a:r>
          </a:p>
          <a:p>
            <a:endParaRPr lang="en-US" dirty="0" smtClean="0"/>
          </a:p>
          <a:p>
            <a:pPr marL="857250" lvl="3" indent="-457200">
              <a:buNone/>
            </a:pPr>
            <a:r>
              <a:rPr lang="en-US" sz="1800" dirty="0" smtClean="0"/>
              <a:t>Williams, J. M. and McEnerney, L. </a:t>
            </a:r>
            <a:r>
              <a:rPr lang="en-US" sz="1800" i="1" dirty="0" smtClean="0"/>
              <a:t>Writing in College: A Short</a:t>
            </a:r>
          </a:p>
          <a:p>
            <a:pPr marL="857250" lvl="3" indent="-457200">
              <a:buNone/>
            </a:pPr>
            <a:r>
              <a:rPr lang="en-US" sz="1800" i="1" dirty="0" smtClean="0"/>
              <a:t>	 Guide to College Writing. </a:t>
            </a:r>
            <a:r>
              <a:rPr lang="en-US" sz="1800" dirty="0" smtClean="0"/>
              <a:t>(n.d.) </a:t>
            </a:r>
            <a:endParaRPr lang="en-US" sz="18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8700" y="274638"/>
            <a:ext cx="7991475" cy="1143000"/>
          </a:xfrm>
        </p:spPr>
        <p:txBody>
          <a:bodyPr/>
          <a:lstStyle/>
          <a:p>
            <a:r>
              <a:rPr lang="en-US" dirty="0" smtClean="0"/>
              <a:t>Why Address Counterclaims?</a:t>
            </a:r>
            <a:endParaRPr lang="en-US" dirty="0"/>
          </a:p>
        </p:txBody>
      </p:sp>
      <p:sp>
        <p:nvSpPr>
          <p:cNvPr id="3" name="Content Placeholder 2"/>
          <p:cNvSpPr>
            <a:spLocks noGrp="1"/>
          </p:cNvSpPr>
          <p:nvPr>
            <p:ph idx="1"/>
          </p:nvPr>
        </p:nvSpPr>
        <p:spPr>
          <a:xfrm>
            <a:off x="1028701" y="1600200"/>
            <a:ext cx="7431176" cy="4525963"/>
          </a:xfrm>
        </p:spPr>
        <p:txBody>
          <a:bodyPr/>
          <a:lstStyle/>
          <a:p>
            <a:pPr>
              <a:buNone/>
            </a:pPr>
            <a:r>
              <a:rPr lang="en-US" dirty="0" smtClean="0"/>
              <a:t>Acknowledging counterclaims -- </a:t>
            </a:r>
          </a:p>
          <a:p>
            <a:pPr lvl="1"/>
            <a:r>
              <a:rPr lang="en-US" dirty="0" smtClean="0"/>
              <a:t>Enhances the writer’s credibility and thoroughness</a:t>
            </a:r>
          </a:p>
          <a:p>
            <a:pPr lvl="1"/>
            <a:r>
              <a:rPr lang="en-US" dirty="0" smtClean="0"/>
              <a:t>Recognizes that the reader may have a different point of view</a:t>
            </a:r>
          </a:p>
          <a:p>
            <a:pPr>
              <a:buNone/>
            </a:pPr>
            <a:endParaRPr lang="en-US" dirty="0" smtClean="0"/>
          </a:p>
          <a:p>
            <a:pPr>
              <a:buNone/>
            </a:pPr>
            <a:r>
              <a:rPr lang="en-US" sz="2000" dirty="0" smtClean="0"/>
              <a:t>“Conceding that the opposing point is valid and then building upon it to further one’s own claim allows a writer to make the audience feel appreciated without giving up her or his own position.”</a:t>
            </a:r>
          </a:p>
          <a:p>
            <a:pPr algn="r">
              <a:buNone/>
            </a:pPr>
            <a:r>
              <a:rPr lang="en-US" sz="1600" dirty="0" smtClean="0">
                <a:latin typeface="Lucida Grande" charset="0"/>
              </a:rPr>
              <a:t>http://www.winthrop.edu/wcenter/wcenter/toulmin.htm</a:t>
            </a:r>
          </a:p>
          <a:p>
            <a:endParaRPr lang="en-US" dirty="0"/>
          </a:p>
        </p:txBody>
      </p:sp>
      <p:pic>
        <p:nvPicPr>
          <p:cNvPr id="4" name="Picture 3"/>
          <p:cNvPicPr>
            <a:picLocks noChangeAspect="1"/>
          </p:cNvPicPr>
          <p:nvPr/>
        </p:nvPicPr>
        <p:blipFill>
          <a:blip r:embed="rId2"/>
          <a:stretch>
            <a:fillRect/>
          </a:stretch>
        </p:blipFill>
        <p:spPr>
          <a:xfrm>
            <a:off x="6972300" y="101600"/>
            <a:ext cx="1778000" cy="177800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7301" y="274638"/>
            <a:ext cx="7327900" cy="1143000"/>
          </a:xfrm>
        </p:spPr>
        <p:txBody>
          <a:bodyPr/>
          <a:lstStyle/>
          <a:p>
            <a:r>
              <a:rPr lang="en-US" dirty="0" smtClean="0"/>
              <a:t>Basic Organizational Pattern</a:t>
            </a:r>
            <a:endParaRPr lang="en-US" dirty="0"/>
          </a:p>
        </p:txBody>
      </p:sp>
      <p:sp>
        <p:nvSpPr>
          <p:cNvPr id="3" name="Content Placeholder 2"/>
          <p:cNvSpPr>
            <a:spLocks noGrp="1"/>
          </p:cNvSpPr>
          <p:nvPr>
            <p:ph idx="1"/>
          </p:nvPr>
        </p:nvSpPr>
        <p:spPr>
          <a:xfrm>
            <a:off x="1219201" y="1600200"/>
            <a:ext cx="7669930" cy="5257800"/>
          </a:xfrm>
        </p:spPr>
        <p:txBody>
          <a:bodyPr/>
          <a:lstStyle/>
          <a:p>
            <a:r>
              <a:rPr lang="en-US" sz="2000" dirty="0" smtClean="0"/>
              <a:t>Introduction</a:t>
            </a:r>
          </a:p>
          <a:p>
            <a:pPr marL="857250" lvl="1" indent="-457200">
              <a:buFont typeface="Courier New"/>
              <a:buChar char="o"/>
            </a:pPr>
            <a:r>
              <a:rPr lang="en-US" sz="2000" dirty="0" smtClean="0"/>
              <a:t>Present the claim – a debatable statement</a:t>
            </a:r>
          </a:p>
          <a:p>
            <a:r>
              <a:rPr lang="en-US" sz="2000" dirty="0" smtClean="0"/>
              <a:t>Body</a:t>
            </a:r>
          </a:p>
          <a:p>
            <a:pPr lvl="1">
              <a:buFont typeface="Courier New"/>
              <a:buChar char="o"/>
            </a:pPr>
            <a:r>
              <a:rPr lang="en-US" sz="2000" dirty="0" smtClean="0"/>
              <a:t>Present evidence to support the claim</a:t>
            </a:r>
          </a:p>
          <a:p>
            <a:pPr lvl="2"/>
            <a:r>
              <a:rPr lang="en-US" sz="2000" dirty="0" smtClean="0"/>
              <a:t>Cite credible sources</a:t>
            </a:r>
          </a:p>
          <a:p>
            <a:pPr lvl="2"/>
            <a:r>
              <a:rPr lang="en-US" sz="2000" dirty="0" smtClean="0"/>
              <a:t>Make a connection between the evidence and the claim</a:t>
            </a:r>
          </a:p>
          <a:p>
            <a:pPr marL="742950" lvl="2" indent="-342900">
              <a:buFont typeface="Courier New"/>
              <a:buChar char="o"/>
            </a:pPr>
            <a:r>
              <a:rPr lang="en-US" sz="2000" dirty="0" smtClean="0"/>
              <a:t>Present counterclaim(s)</a:t>
            </a:r>
          </a:p>
          <a:p>
            <a:pPr marL="1200150" lvl="3" indent="-342900"/>
            <a:r>
              <a:rPr lang="en-US" sz="2000" dirty="0" smtClean="0"/>
              <a:t>Cite credible sources</a:t>
            </a:r>
          </a:p>
          <a:p>
            <a:pPr marL="1200150" lvl="3" indent="-342900"/>
            <a:r>
              <a:rPr lang="en-US" sz="2000" dirty="0" smtClean="0"/>
              <a:t>Make a connection between the evidence and the counterclaim</a:t>
            </a:r>
          </a:p>
          <a:p>
            <a:pPr marL="342900" lvl="1" indent="-342900"/>
            <a:r>
              <a:rPr lang="en-US" sz="2000" dirty="0" smtClean="0"/>
              <a:t>Conclusion</a:t>
            </a:r>
          </a:p>
          <a:p>
            <a:pPr marL="742950" lvl="2" indent="-342900">
              <a:buFont typeface="Courier New"/>
              <a:buChar char="o"/>
            </a:pPr>
            <a:r>
              <a:rPr lang="en-US" sz="2000" dirty="0" smtClean="0"/>
              <a:t>Provide a concluding statement or section that follows from and supports the argument presented</a:t>
            </a:r>
          </a:p>
          <a:p>
            <a:endParaRPr lang="en-US" sz="18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03200"/>
            <a:ext cx="8867775" cy="668338"/>
          </a:xfrm>
        </p:spPr>
        <p:txBody>
          <a:bodyPr/>
          <a:lstStyle/>
          <a:p>
            <a:r>
              <a:rPr lang="en-US" dirty="0" smtClean="0"/>
              <a:t>Choices for sharing your ideas…</a:t>
            </a:r>
            <a:endParaRPr lang="en-US" dirty="0"/>
          </a:p>
        </p:txBody>
      </p:sp>
      <p:sp>
        <p:nvSpPr>
          <p:cNvPr id="3" name="Content Placeholder 2"/>
          <p:cNvSpPr>
            <a:spLocks noGrp="1"/>
          </p:cNvSpPr>
          <p:nvPr>
            <p:ph idx="1"/>
          </p:nvPr>
        </p:nvSpPr>
        <p:spPr>
          <a:xfrm>
            <a:off x="254000" y="876300"/>
            <a:ext cx="8534400" cy="5880100"/>
          </a:xfrm>
        </p:spPr>
        <p:txBody>
          <a:bodyPr wrap="square">
            <a:noAutofit/>
          </a:bodyPr>
          <a:lstStyle/>
          <a:p>
            <a:r>
              <a:rPr lang="en-US" sz="1600" dirty="0" smtClean="0"/>
              <a:t>Chronological</a:t>
            </a:r>
          </a:p>
          <a:p>
            <a:pPr lvl="3"/>
            <a:r>
              <a:rPr lang="en-US" sz="1600" dirty="0" smtClean="0"/>
              <a:t>Shares your points in the order that they happened.  For example: proving a claim about a character trait by showing how a character changes from the first chapter, to the second, to the third….</a:t>
            </a:r>
          </a:p>
          <a:p>
            <a:r>
              <a:rPr lang="en-US" sz="1600" dirty="0" smtClean="0"/>
              <a:t>Spatial</a:t>
            </a:r>
          </a:p>
          <a:p>
            <a:pPr lvl="3"/>
            <a:r>
              <a:rPr lang="en-US" sz="1600" dirty="0" smtClean="0"/>
              <a:t>Shares your points in the order they appear in an image.  For example: proving a claim about how setting affects the plot by describing the town, the house, the room….</a:t>
            </a:r>
          </a:p>
          <a:p>
            <a:r>
              <a:rPr lang="en-US" sz="1600" dirty="0" smtClean="0"/>
              <a:t>Easiest to accept to most difficult to accept</a:t>
            </a:r>
          </a:p>
          <a:p>
            <a:pPr lvl="3"/>
            <a:r>
              <a:rPr lang="en-US" sz="1600" dirty="0" smtClean="0"/>
              <a:t>Shares your points by starting with ideas that your reader is familiar with, followed by more original ideas</a:t>
            </a:r>
          </a:p>
          <a:p>
            <a:r>
              <a:rPr lang="en-US" sz="1600" dirty="0" smtClean="0"/>
              <a:t>Similarities and differences (aka, Block comparison)</a:t>
            </a:r>
          </a:p>
          <a:p>
            <a:pPr lvl="3"/>
            <a:r>
              <a:rPr lang="en-US" sz="1600" dirty="0" smtClean="0"/>
              <a:t>Shares your points by grouping similar ideas.  For example: proving a claim about how two characters from different novels are similar by fully discussing one character and then fully discussing the other character</a:t>
            </a:r>
          </a:p>
          <a:p>
            <a:r>
              <a:rPr lang="en-US" sz="1600" dirty="0" smtClean="0"/>
              <a:t>Point-by-Point comparison</a:t>
            </a:r>
          </a:p>
          <a:p>
            <a:pPr lvl="3"/>
            <a:r>
              <a:rPr lang="en-US" sz="1600" dirty="0" smtClean="0"/>
              <a:t>Shares your points by supplying one piece of evidence from one source, followed by a similar piece of evidence from another source.  Also can share a counterpoint followed by your answer to it.  For example:  proving a claim about how two characters from different novels are similar by discussing both characters’ appearance, both characters’ aspirations, both characters’ relationships with others….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9289" y="274638"/>
            <a:ext cx="7900886" cy="1143000"/>
          </a:xfrm>
        </p:spPr>
        <p:txBody>
          <a:bodyPr/>
          <a:lstStyle/>
          <a:p>
            <a:r>
              <a:rPr lang="en-US" dirty="0" smtClean="0"/>
              <a:t>Argument Beyond the Classroom</a:t>
            </a:r>
            <a:endParaRPr lang="en-US" dirty="0"/>
          </a:p>
        </p:txBody>
      </p:sp>
      <p:sp>
        <p:nvSpPr>
          <p:cNvPr id="3" name="Content Placeholder 2"/>
          <p:cNvSpPr>
            <a:spLocks noGrp="1"/>
          </p:cNvSpPr>
          <p:nvPr>
            <p:ph idx="1"/>
          </p:nvPr>
        </p:nvSpPr>
        <p:spPr>
          <a:xfrm>
            <a:off x="520700" y="1600200"/>
            <a:ext cx="8499475" cy="5016500"/>
          </a:xfrm>
        </p:spPr>
        <p:txBody>
          <a:bodyPr/>
          <a:lstStyle/>
          <a:p>
            <a:pPr>
              <a:buNone/>
            </a:pPr>
            <a:r>
              <a:rPr lang="en-US" dirty="0" smtClean="0"/>
              <a:t>The proper context for thinking about argument is one in which</a:t>
            </a:r>
          </a:p>
          <a:p>
            <a:r>
              <a:rPr lang="en-US" dirty="0" smtClean="0"/>
              <a:t>the goal is not victory but a good decision, </a:t>
            </a:r>
          </a:p>
          <a:p>
            <a:r>
              <a:rPr lang="en-US" dirty="0" smtClean="0"/>
              <a:t>all arguers are at risk of needing to alter their views, </a:t>
            </a:r>
          </a:p>
          <a:p>
            <a:r>
              <a:rPr lang="en-US" dirty="0" smtClean="0"/>
              <a:t>a participant takes seriously and fairly the views different from his or her own. </a:t>
            </a:r>
          </a:p>
          <a:p>
            <a:pPr>
              <a:buNone/>
            </a:pPr>
            <a:endParaRPr lang="en-US" dirty="0" smtClean="0"/>
          </a:p>
          <a:p>
            <a:pPr>
              <a:buNone/>
            </a:pPr>
            <a:r>
              <a:rPr lang="en-US" dirty="0" smtClean="0"/>
              <a:t>Such capacities are broadly important for the literate, educated person living in the diverse, information-rich environment of the twenty –first century.</a:t>
            </a:r>
          </a:p>
          <a:p>
            <a:pPr>
              <a:buNone/>
            </a:pPr>
            <a:r>
              <a:rPr lang="en-US" dirty="0" smtClean="0"/>
              <a:t>		Fulkerson, Richard. </a:t>
            </a:r>
            <a:r>
              <a:rPr lang="en-US" i="1" dirty="0" smtClean="0"/>
              <a:t>Teaching the Argument in</a:t>
            </a:r>
          </a:p>
          <a:p>
            <a:pPr>
              <a:buNone/>
            </a:pPr>
            <a:r>
              <a:rPr lang="en-US" i="1" dirty="0" smtClean="0"/>
              <a:t>			 Writing</a:t>
            </a:r>
            <a:r>
              <a:rPr lang="en-US" dirty="0" smtClean="0"/>
              <a:t>. 1996, 16-17.</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0" name="Rectangle 4"/>
          <p:cNvSpPr>
            <a:spLocks noGrp="1" noChangeArrowheads="1"/>
          </p:cNvSpPr>
          <p:nvPr>
            <p:ph type="ctrTitle"/>
          </p:nvPr>
        </p:nvSpPr>
        <p:spPr>
          <a:xfrm>
            <a:off x="557213" y="479425"/>
            <a:ext cx="7313612" cy="714375"/>
          </a:xfrm>
        </p:spPr>
        <p:txBody>
          <a:bodyPr/>
          <a:lstStyle/>
          <a:p>
            <a:r>
              <a:rPr lang="en-US" dirty="0" smtClean="0"/>
              <a:t>Links to the Common Core</a:t>
            </a:r>
            <a:endParaRPr lang="en-US" dirty="0"/>
          </a:p>
        </p:txBody>
      </p:sp>
      <p:sp>
        <p:nvSpPr>
          <p:cNvPr id="55301" name="Rectangle 5"/>
          <p:cNvSpPr>
            <a:spLocks noGrp="1" noChangeArrowheads="1"/>
          </p:cNvSpPr>
          <p:nvPr>
            <p:ph type="subTitle" idx="1"/>
          </p:nvPr>
        </p:nvSpPr>
        <p:spPr>
          <a:xfrm>
            <a:off x="634999" y="1511300"/>
            <a:ext cx="7912101" cy="5067300"/>
          </a:xfrm>
        </p:spPr>
        <p:txBody>
          <a:bodyPr/>
          <a:lstStyle/>
          <a:p>
            <a:r>
              <a:rPr lang="en-US" dirty="0" smtClean="0"/>
              <a:t>Common Core English Language Arts Standards</a:t>
            </a:r>
          </a:p>
          <a:p>
            <a:pPr lvl="1"/>
            <a:r>
              <a:rPr lang="en-US" sz="2000" dirty="0" smtClean="0">
                <a:hlinkClick r:id="rId2"/>
              </a:rPr>
              <a:t>http://www.corestandards.org/assets/CCSSI_ELA%20Standards.pdf</a:t>
            </a:r>
            <a:endParaRPr lang="en-US" sz="2000" dirty="0" smtClean="0"/>
          </a:p>
          <a:p>
            <a:r>
              <a:rPr lang="en-US" dirty="0" smtClean="0"/>
              <a:t>Appendix A: Research supporting key elements of the standards </a:t>
            </a:r>
          </a:p>
          <a:p>
            <a:pPr lvl="1"/>
            <a:r>
              <a:rPr lang="en-US" sz="2000" dirty="0" smtClean="0">
                <a:hlinkClick r:id="rId3"/>
              </a:rPr>
              <a:t>http://www.corestandards.org/assets/Appendix_A.pdf</a:t>
            </a:r>
            <a:endParaRPr lang="en-US" sz="2000" dirty="0" smtClean="0"/>
          </a:p>
          <a:p>
            <a:r>
              <a:rPr lang="en-US" dirty="0" smtClean="0"/>
              <a:t>Appendix B: Text exemplars and sample performance tasks</a:t>
            </a:r>
          </a:p>
          <a:p>
            <a:pPr lvl="1"/>
            <a:r>
              <a:rPr lang="en-US" sz="2000" dirty="0" smtClean="0">
                <a:hlinkClick r:id="rId4"/>
              </a:rPr>
              <a:t>http://www.corestandards.org/assets/Appendix_B.pdf</a:t>
            </a:r>
            <a:endParaRPr lang="en-US" sz="2000" dirty="0" smtClean="0"/>
          </a:p>
          <a:p>
            <a:r>
              <a:rPr lang="en-US" dirty="0" smtClean="0"/>
              <a:t>Appendix C:  Samples of student writing</a:t>
            </a:r>
          </a:p>
          <a:p>
            <a:pPr lvl="1"/>
            <a:r>
              <a:rPr lang="en-US" sz="2000" dirty="0" smtClean="0">
                <a:hlinkClick r:id="rId5"/>
              </a:rPr>
              <a:t>http://www.corestandards.org/assets/Appendix_C.pdf</a:t>
            </a:r>
            <a:endParaRPr lang="en-US" sz="2000" dirty="0" smtClean="0"/>
          </a:p>
          <a:p>
            <a:pPr lvl="1"/>
            <a:endParaRPr lang="en-US" dirty="0" smtClean="0"/>
          </a:p>
          <a:p>
            <a:pPr lvl="1"/>
            <a:endParaRPr lang="en-US" dirty="0" smtClean="0"/>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3"/>
          <p:cNvSpPr>
            <a:spLocks noGrp="1" noChangeArrowheads="1"/>
          </p:cNvSpPr>
          <p:nvPr>
            <p:ph type="body" idx="1"/>
          </p:nvPr>
        </p:nvSpPr>
        <p:spPr>
          <a:xfrm>
            <a:off x="443468" y="1391004"/>
            <a:ext cx="8214229" cy="5130586"/>
          </a:xfrm>
        </p:spPr>
        <p:txBody>
          <a:bodyPr/>
          <a:lstStyle/>
          <a:p>
            <a:endParaRPr lang="en-US" sz="2000" dirty="0" smtClean="0"/>
          </a:p>
          <a:p>
            <a:pPr>
              <a:buNone/>
            </a:pPr>
            <a:endParaRPr lang="en-US" sz="2000" dirty="0" smtClean="0"/>
          </a:p>
        </p:txBody>
      </p:sp>
      <p:graphicFrame>
        <p:nvGraphicFramePr>
          <p:cNvPr id="6" name="Diagram 5"/>
          <p:cNvGraphicFramePr/>
          <p:nvPr/>
        </p:nvGraphicFramePr>
        <p:xfrm>
          <a:off x="749300" y="444500"/>
          <a:ext cx="7670800" cy="5943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5613" y="274638"/>
            <a:ext cx="8226425" cy="969962"/>
          </a:xfrm>
        </p:spPr>
        <p:txBody>
          <a:bodyPr/>
          <a:lstStyle/>
          <a:p>
            <a:r>
              <a:rPr lang="en-US" sz="3600" dirty="0" smtClean="0"/>
              <a:t>Persuasion vs Argument — Differences</a:t>
            </a:r>
            <a:br>
              <a:rPr lang="en-US" sz="3600" dirty="0" smtClean="0"/>
            </a:br>
            <a:endParaRPr lang="en-US" sz="3600" dirty="0"/>
          </a:p>
        </p:txBody>
      </p:sp>
      <p:graphicFrame>
        <p:nvGraphicFramePr>
          <p:cNvPr id="3" name="Diagram 2"/>
          <p:cNvGraphicFramePr/>
          <p:nvPr/>
        </p:nvGraphicFramePr>
        <p:xfrm>
          <a:off x="0" y="889000"/>
          <a:ext cx="9144000" cy="5969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020175" cy="1143000"/>
          </a:xfrm>
        </p:spPr>
        <p:txBody>
          <a:bodyPr/>
          <a:lstStyle/>
          <a:p>
            <a:r>
              <a:rPr lang="en-US" sz="2700" dirty="0" smtClean="0"/>
              <a:t>What is the difference between </a:t>
            </a:r>
            <a:r>
              <a:rPr lang="en-US" sz="2700" i="1" dirty="0" smtClean="0"/>
              <a:t>persuading</a:t>
            </a:r>
            <a:r>
              <a:rPr lang="en-US" sz="2700" dirty="0" smtClean="0"/>
              <a:t> someone to give blood and </a:t>
            </a:r>
            <a:r>
              <a:rPr lang="en-US" sz="2700" i="1" dirty="0" smtClean="0"/>
              <a:t>claiming</a:t>
            </a:r>
            <a:r>
              <a:rPr lang="en-US" sz="2700" dirty="0" smtClean="0"/>
              <a:t> that giving blood is important?</a:t>
            </a:r>
            <a:endParaRPr lang="en-US" sz="2700" dirty="0"/>
          </a:p>
        </p:txBody>
      </p:sp>
      <p:pic>
        <p:nvPicPr>
          <p:cNvPr id="1026" name="Picture 2" descr="http://web.hcpss.org/Login05E76F1371D00F88/FOV1-0004816B/S136B5B9B-136B5C25.0/63011_105233_0.jpg"/>
          <p:cNvPicPr>
            <a:picLocks noChangeAspect="1" noChangeArrowheads="1"/>
          </p:cNvPicPr>
          <p:nvPr/>
        </p:nvPicPr>
        <p:blipFill>
          <a:blip r:embed="rId3"/>
          <a:srcRect/>
          <a:stretch>
            <a:fillRect/>
          </a:stretch>
        </p:blipFill>
        <p:spPr bwMode="auto">
          <a:xfrm>
            <a:off x="2454275" y="1444625"/>
            <a:ext cx="3914775" cy="417195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5613" y="274638"/>
            <a:ext cx="8226425" cy="969962"/>
          </a:xfrm>
        </p:spPr>
        <p:txBody>
          <a:bodyPr/>
          <a:lstStyle/>
          <a:p>
            <a:r>
              <a:rPr lang="en-US" sz="3600" dirty="0" smtClean="0"/>
              <a:t>Persuasion vs Argument — Differences</a:t>
            </a:r>
            <a:br>
              <a:rPr lang="en-US" sz="3600" dirty="0" smtClean="0"/>
            </a:br>
            <a:endParaRPr lang="en-US" sz="3600" dirty="0"/>
          </a:p>
        </p:txBody>
      </p:sp>
      <p:graphicFrame>
        <p:nvGraphicFramePr>
          <p:cNvPr id="3" name="Diagram 2"/>
          <p:cNvGraphicFramePr/>
          <p:nvPr/>
        </p:nvGraphicFramePr>
        <p:xfrm>
          <a:off x="0" y="889000"/>
          <a:ext cx="9144000" cy="5969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9500" y="274638"/>
            <a:ext cx="7940675" cy="1143000"/>
          </a:xfrm>
        </p:spPr>
        <p:txBody>
          <a:bodyPr/>
          <a:lstStyle/>
          <a:p>
            <a:r>
              <a:rPr lang="en-US" dirty="0" smtClean="0"/>
              <a:t>What Makes an Effective Claim?</a:t>
            </a:r>
            <a:endParaRPr lang="en-US" dirty="0"/>
          </a:p>
        </p:txBody>
      </p:sp>
      <p:sp>
        <p:nvSpPr>
          <p:cNvPr id="3" name="Content Placeholder 2"/>
          <p:cNvSpPr>
            <a:spLocks noGrp="1"/>
          </p:cNvSpPr>
          <p:nvPr>
            <p:ph idx="1"/>
          </p:nvPr>
        </p:nvSpPr>
        <p:spPr>
          <a:xfrm>
            <a:off x="1066800" y="1600200"/>
            <a:ext cx="7432683" cy="4525963"/>
          </a:xfrm>
        </p:spPr>
        <p:txBody>
          <a:bodyPr/>
          <a:lstStyle/>
          <a:p>
            <a:r>
              <a:rPr lang="en-US" dirty="0" smtClean="0"/>
              <a:t>Takes a clear position</a:t>
            </a:r>
          </a:p>
          <a:p>
            <a:r>
              <a:rPr lang="en-US" dirty="0" smtClean="0"/>
              <a:t>Is debatable – people could reasonably have different opinions on the issue</a:t>
            </a:r>
          </a:p>
          <a:p>
            <a:r>
              <a:rPr lang="en-US" dirty="0" smtClean="0"/>
              <a:t>Is narrow enough to be fully discussed within the requirements of the assignment</a:t>
            </a:r>
            <a:endParaRPr lang="en-US" dirty="0"/>
          </a:p>
        </p:txBody>
      </p:sp>
      <p:pic>
        <p:nvPicPr>
          <p:cNvPr id="4" name="Picture 3"/>
          <p:cNvPicPr>
            <a:picLocks noChangeAspect="1"/>
          </p:cNvPicPr>
          <p:nvPr/>
        </p:nvPicPr>
        <p:blipFill>
          <a:blip r:embed="rId2"/>
          <a:stretch>
            <a:fillRect/>
          </a:stretch>
        </p:blipFill>
        <p:spPr>
          <a:xfrm>
            <a:off x="5403850" y="3962400"/>
            <a:ext cx="2305050" cy="230505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06501" y="274638"/>
            <a:ext cx="7340600" cy="1143000"/>
          </a:xfrm>
        </p:spPr>
        <p:txBody>
          <a:bodyPr/>
          <a:lstStyle/>
          <a:p>
            <a:r>
              <a:rPr lang="en-US" dirty="0" smtClean="0"/>
              <a:t>Types of Claims</a:t>
            </a:r>
            <a:endParaRPr lang="en-US" dirty="0"/>
          </a:p>
        </p:txBody>
      </p:sp>
      <p:sp>
        <p:nvSpPr>
          <p:cNvPr id="3" name="Content Placeholder 2"/>
          <p:cNvSpPr>
            <a:spLocks noGrp="1"/>
          </p:cNvSpPr>
          <p:nvPr>
            <p:ph idx="1"/>
          </p:nvPr>
        </p:nvSpPr>
        <p:spPr>
          <a:xfrm>
            <a:off x="1193801" y="1600200"/>
            <a:ext cx="7366000" cy="4525963"/>
          </a:xfrm>
        </p:spPr>
        <p:txBody>
          <a:bodyPr/>
          <a:lstStyle/>
          <a:p>
            <a:r>
              <a:rPr lang="en-US" dirty="0" smtClean="0"/>
              <a:t>Claims of cause and effect</a:t>
            </a:r>
          </a:p>
          <a:p>
            <a:pPr lvl="1"/>
            <a:r>
              <a:rPr lang="en-US" dirty="0" smtClean="0"/>
              <a:t>Argues that one person, thing, or event caused something else to occur </a:t>
            </a:r>
            <a:endParaRPr lang="en-US" sz="2000" dirty="0" smtClean="0"/>
          </a:p>
          <a:p>
            <a:r>
              <a:rPr lang="en-US" dirty="0" smtClean="0"/>
              <a:t>Claims of definition or fact</a:t>
            </a:r>
          </a:p>
          <a:p>
            <a:pPr lvl="1"/>
            <a:r>
              <a:rPr lang="en-US" dirty="0" smtClean="0"/>
              <a:t>Argues what a definition is or if something accepted as a “fact” is really so</a:t>
            </a:r>
          </a:p>
          <a:p>
            <a:r>
              <a:rPr lang="en-US" dirty="0" smtClean="0"/>
              <a:t>Claims about values</a:t>
            </a:r>
          </a:p>
          <a:p>
            <a:pPr lvl="1"/>
            <a:r>
              <a:rPr lang="en-US" dirty="0" smtClean="0"/>
              <a:t>Argues the worth of something and whether we value it or not</a:t>
            </a:r>
          </a:p>
          <a:p>
            <a:r>
              <a:rPr lang="en-US" dirty="0" smtClean="0"/>
              <a:t>Claims about solutions or policies</a:t>
            </a:r>
          </a:p>
          <a:p>
            <a:pPr lvl="1"/>
            <a:r>
              <a:rPr lang="en-US" dirty="0" smtClean="0"/>
              <a:t>Argues for or against specific approaches to problems</a:t>
            </a:r>
            <a:endParaRPr lang="en-US" dirty="0"/>
          </a:p>
        </p:txBody>
      </p:sp>
      <p:pic>
        <p:nvPicPr>
          <p:cNvPr id="4" name="Picture 3"/>
          <p:cNvPicPr>
            <a:picLocks noChangeAspect="1"/>
          </p:cNvPicPr>
          <p:nvPr/>
        </p:nvPicPr>
        <p:blipFill>
          <a:blip r:embed="rId2"/>
          <a:stretch>
            <a:fillRect/>
          </a:stretch>
        </p:blipFill>
        <p:spPr>
          <a:xfrm>
            <a:off x="6248400" y="273050"/>
            <a:ext cx="1727200" cy="172720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8508" y="310415"/>
            <a:ext cx="6730821" cy="1143000"/>
          </a:xfrm>
        </p:spPr>
        <p:txBody>
          <a:bodyPr/>
          <a:lstStyle/>
          <a:p>
            <a:r>
              <a:rPr lang="en-US" dirty="0" smtClean="0"/>
              <a:t>Sample Claims</a:t>
            </a:r>
            <a:endParaRPr lang="en-US" dirty="0"/>
          </a:p>
        </p:txBody>
      </p:sp>
      <p:sp>
        <p:nvSpPr>
          <p:cNvPr id="3" name="Content Placeholder 2"/>
          <p:cNvSpPr>
            <a:spLocks noGrp="1"/>
          </p:cNvSpPr>
          <p:nvPr>
            <p:ph idx="1"/>
          </p:nvPr>
        </p:nvSpPr>
        <p:spPr>
          <a:xfrm>
            <a:off x="190500" y="1765300"/>
            <a:ext cx="8829675" cy="5092700"/>
          </a:xfrm>
        </p:spPr>
        <p:txBody>
          <a:bodyPr/>
          <a:lstStyle/>
          <a:p>
            <a:pPr>
              <a:buNone/>
            </a:pPr>
            <a:r>
              <a:rPr lang="en-US" dirty="0" smtClean="0"/>
              <a:t>Text: </a:t>
            </a:r>
            <a:r>
              <a:rPr lang="en-US" i="1" dirty="0" smtClean="0"/>
              <a:t>Romeo and Juliet</a:t>
            </a:r>
            <a:endParaRPr lang="en-US" dirty="0" smtClean="0"/>
          </a:p>
          <a:p>
            <a:pPr>
              <a:buNone/>
            </a:pPr>
            <a:r>
              <a:rPr lang="en-US" dirty="0" smtClean="0"/>
              <a:t>Claim: Romeo is more capable of falling in “lust” than falling in “love”. (Ex. claim of definition or fact because it requires a definition of both terms and considers to what degree they describe a character). </a:t>
            </a:r>
          </a:p>
          <a:p>
            <a:pPr>
              <a:buNone/>
            </a:pPr>
            <a:endParaRPr lang="en-US" dirty="0" smtClean="0"/>
          </a:p>
          <a:p>
            <a:pPr>
              <a:buNone/>
            </a:pPr>
            <a:r>
              <a:rPr lang="en-US" dirty="0" smtClean="0"/>
              <a:t>Text:  </a:t>
            </a:r>
            <a:r>
              <a:rPr lang="en-US" i="1" dirty="0" smtClean="0"/>
              <a:t>The Odyssey</a:t>
            </a:r>
          </a:p>
          <a:p>
            <a:pPr>
              <a:buNone/>
            </a:pPr>
            <a:r>
              <a:rPr lang="en-US" dirty="0" smtClean="0"/>
              <a:t>Claim: Odysseus’s affairs while he is lost at sea are justified because the alliances he builds with Circe and Calypso help him to return to his wife. (Ex. claim about solutions or policy because it argues for the character’s behavior to be considered acceptable) </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Claims</a:t>
            </a:r>
            <a:endParaRPr lang="en-US" dirty="0"/>
          </a:p>
        </p:txBody>
      </p:sp>
      <p:sp>
        <p:nvSpPr>
          <p:cNvPr id="3" name="Content Placeholder 2"/>
          <p:cNvSpPr>
            <a:spLocks noGrp="1"/>
          </p:cNvSpPr>
          <p:nvPr>
            <p:ph idx="1"/>
          </p:nvPr>
        </p:nvSpPr>
        <p:spPr>
          <a:xfrm>
            <a:off x="1119188" y="1498600"/>
            <a:ext cx="7542212" cy="4614863"/>
          </a:xfrm>
        </p:spPr>
        <p:txBody>
          <a:bodyPr/>
          <a:lstStyle/>
          <a:p>
            <a:pPr>
              <a:buNone/>
            </a:pPr>
            <a:r>
              <a:rPr lang="en-US" dirty="0" smtClean="0"/>
              <a:t>Text:  </a:t>
            </a:r>
            <a:r>
              <a:rPr lang="en-US" i="1" dirty="0" smtClean="0"/>
              <a:t>Flowers for Algernon</a:t>
            </a:r>
          </a:p>
          <a:p>
            <a:pPr>
              <a:buNone/>
            </a:pPr>
            <a:r>
              <a:rPr lang="en-US" dirty="0" smtClean="0"/>
              <a:t>Claim:  Charlie would have been happier if he had not participated in the treatment program. (Ex. claims about values because it considers the worth of the event to the character)</a:t>
            </a:r>
          </a:p>
        </p:txBody>
      </p:sp>
      <p:sp>
        <p:nvSpPr>
          <p:cNvPr id="4" name="Content Placeholder 2"/>
          <p:cNvSpPr txBox="1">
            <a:spLocks/>
          </p:cNvSpPr>
          <p:nvPr/>
        </p:nvSpPr>
        <p:spPr bwMode="auto">
          <a:xfrm>
            <a:off x="1093788" y="4013201"/>
            <a:ext cx="6818312" cy="2540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chemeClr val="tx1"/>
              </a:buClr>
              <a:buSzTx/>
              <a:buFontTx/>
              <a:buNone/>
              <a:tabLst/>
              <a:defRPr/>
            </a:pPr>
            <a:r>
              <a:rPr kumimoji="0" lang="en-US" sz="2400" b="0" i="0" u="none" strike="noStrike" kern="0" cap="none" spc="0" normalizeH="0" baseline="0" noProof="0" smtClean="0">
                <a:ln>
                  <a:noFill/>
                </a:ln>
                <a:solidFill>
                  <a:schemeClr val="tx1"/>
                </a:solidFill>
                <a:effectLst/>
                <a:uLnTx/>
                <a:uFillTx/>
                <a:latin typeface="+mn-lt"/>
                <a:ea typeface="+mn-ea"/>
                <a:cs typeface="+mn-cs"/>
              </a:rPr>
              <a:t>Text: </a:t>
            </a:r>
            <a:r>
              <a:rPr kumimoji="0" lang="en-US" sz="2400" b="0" i="1" u="none" strike="noStrike" kern="0" cap="none" spc="0" normalizeH="0" baseline="0" noProof="0" smtClean="0">
                <a:ln>
                  <a:noFill/>
                </a:ln>
                <a:solidFill>
                  <a:schemeClr val="tx1"/>
                </a:solidFill>
                <a:effectLst/>
                <a:uLnTx/>
                <a:uFillTx/>
                <a:latin typeface="+mn-lt"/>
                <a:ea typeface="+mn-ea"/>
                <a:cs typeface="+mn-cs"/>
              </a:rPr>
              <a:t>Beowulf</a:t>
            </a:r>
            <a:endParaRPr kumimoji="0" lang="en-US" sz="2400" b="0" i="0" u="none" strike="noStrike" kern="0" cap="none" spc="0" normalizeH="0" baseline="0" noProof="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
                <a:schemeClr val="tx1"/>
              </a:buClr>
              <a:buSzTx/>
              <a:buFontTx/>
              <a:buNone/>
              <a:tabLst/>
              <a:defRPr/>
            </a:pPr>
            <a:r>
              <a:rPr kumimoji="0" lang="en-US" sz="2400" b="0" i="0" u="none" strike="noStrike" kern="0" cap="none" spc="0" normalizeH="0" baseline="0" noProof="0" smtClean="0">
                <a:ln>
                  <a:noFill/>
                </a:ln>
                <a:solidFill>
                  <a:schemeClr val="tx1"/>
                </a:solidFill>
                <a:effectLst/>
                <a:uLnTx/>
                <a:uFillTx/>
                <a:latin typeface="+mn-lt"/>
                <a:ea typeface="+mn-ea"/>
                <a:cs typeface="+mn-cs"/>
              </a:rPr>
              <a:t>Claim: Beowulf causes more destruction and chaos than he alleviates. (Ex. claim of cause and effect because it attributes blame)</a:t>
            </a:r>
            <a:endParaRPr kumimoji="0" lang="en-US" sz="2400" b="0" i="0" u="none" strike="noStrike" kern="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RNRSTYLE" val="Indezine_SM_Title"/>
</p:tagLst>
</file>

<file path=ppt/tags/tag2.xml><?xml version="1.0" encoding="utf-8"?>
<p:tagLst xmlns:a="http://schemas.openxmlformats.org/drawingml/2006/main" xmlns:r="http://schemas.openxmlformats.org/officeDocument/2006/relationships" xmlns:p="http://schemas.openxmlformats.org/presentationml/2006/main">
  <p:tag name="RNRSTYLE" val="Indezine_SM_Text"/>
</p:tagLst>
</file>

<file path=ppt/tags/tag3.xml><?xml version="1.0" encoding="utf-8"?>
<p:tagLst xmlns:a="http://schemas.openxmlformats.org/drawingml/2006/main" xmlns:r="http://schemas.openxmlformats.org/officeDocument/2006/relationships" xmlns:p="http://schemas.openxmlformats.org/presentationml/2006/main">
  <p:tag name="RNRSTYLE" val="Indezine_TM_Title"/>
</p:tagLst>
</file>

<file path=ppt/tags/tag4.xml><?xml version="1.0" encoding="utf-8"?>
<p:tagLst xmlns:a="http://schemas.openxmlformats.org/drawingml/2006/main" xmlns:r="http://schemas.openxmlformats.org/officeDocument/2006/relationships" xmlns:p="http://schemas.openxmlformats.org/presentationml/2006/main">
  <p:tag name="RNRSTYLE" val="Indezine_TM_Text"/>
</p:tagLst>
</file>

<file path=ppt/tags/tag5.xml><?xml version="1.0" encoding="utf-8"?>
<p:tagLst xmlns:a="http://schemas.openxmlformats.org/drawingml/2006/main" xmlns:r="http://schemas.openxmlformats.org/officeDocument/2006/relationships" xmlns:p="http://schemas.openxmlformats.org/presentationml/2006/main">
  <p:tag name="RNRSTYLE" val="Indezine_SM2_Title"/>
</p:tagLst>
</file>

<file path=ppt/tags/tag6.xml><?xml version="1.0" encoding="utf-8"?>
<p:tagLst xmlns:a="http://schemas.openxmlformats.org/drawingml/2006/main" xmlns:r="http://schemas.openxmlformats.org/officeDocument/2006/relationships" xmlns:p="http://schemas.openxmlformats.org/presentationml/2006/main">
  <p:tag name="RNRSTYLE" val="Indezine_SM2_Text"/>
</p:tagLst>
</file>

<file path=ppt/tags/tag7.xml><?xml version="1.0" encoding="utf-8"?>
<p:tagLst xmlns:a="http://schemas.openxmlformats.org/drawingml/2006/main" xmlns:r="http://schemas.openxmlformats.org/officeDocument/2006/relationships" xmlns:p="http://schemas.openxmlformats.org/presentationml/2006/main">
  <p:tag name="RNRSTYLE" val="Indezine_TM2_Title"/>
</p:tagLst>
</file>

<file path=ppt/tags/tag8.xml><?xml version="1.0" encoding="utf-8"?>
<p:tagLst xmlns:a="http://schemas.openxmlformats.org/drawingml/2006/main" xmlns:r="http://schemas.openxmlformats.org/officeDocument/2006/relationships" xmlns:p="http://schemas.openxmlformats.org/presentationml/2006/main">
  <p:tag name="RNRSTYLE" val="Indezine_TM2_Text"/>
</p:tagLst>
</file>

<file path=ppt/theme/theme1.xml><?xml version="1.0" encoding="utf-8"?>
<a:theme xmlns:a="http://schemas.openxmlformats.org/drawingml/2006/main" name="legal_0041_slide">
  <a:themeElements>
    <a:clrScheme name="Office Theme 2">
      <a:dk1>
        <a:srgbClr val="333333"/>
      </a:dk1>
      <a:lt1>
        <a:srgbClr val="FFFFFF"/>
      </a:lt1>
      <a:dk2>
        <a:srgbClr val="006699"/>
      </a:dk2>
      <a:lt2>
        <a:srgbClr val="FFFFFF"/>
      </a:lt2>
      <a:accent1>
        <a:srgbClr val="B8E0C3"/>
      </a:accent1>
      <a:accent2>
        <a:srgbClr val="BAC6E8"/>
      </a:accent2>
      <a:accent3>
        <a:srgbClr val="AAB8CA"/>
      </a:accent3>
      <a:accent4>
        <a:srgbClr val="DADADA"/>
      </a:accent4>
      <a:accent5>
        <a:srgbClr val="D8EDDE"/>
      </a:accent5>
      <a:accent6>
        <a:srgbClr val="A8B3D2"/>
      </a:accent6>
      <a:hlink>
        <a:srgbClr val="AADAF2"/>
      </a:hlink>
      <a:folHlink>
        <a:srgbClr val="DDD5F2"/>
      </a:folHlink>
    </a:clrScheme>
    <a:fontScheme name="Office Theme">
      <a:majorFont>
        <a:latin typeface="Arial"/>
        <a:ea typeface="Arial"/>
        <a:cs typeface="Arial"/>
      </a:majorFont>
      <a:minorFont>
        <a:latin typeface="Arial"/>
        <a:ea typeface="Arial"/>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Office Theme 1">
        <a:dk1>
          <a:srgbClr val="333333"/>
        </a:dk1>
        <a:lt1>
          <a:srgbClr val="FFFFFF"/>
        </a:lt1>
        <a:dk2>
          <a:srgbClr val="006699"/>
        </a:dk2>
        <a:lt2>
          <a:srgbClr val="FFFFFF"/>
        </a:lt2>
        <a:accent1>
          <a:srgbClr val="5CB8E6"/>
        </a:accent1>
        <a:accent2>
          <a:srgbClr val="6ACFEB"/>
        </a:accent2>
        <a:accent3>
          <a:srgbClr val="AAB8CA"/>
        </a:accent3>
        <a:accent4>
          <a:srgbClr val="DADADA"/>
        </a:accent4>
        <a:accent5>
          <a:srgbClr val="B5D8F0"/>
        </a:accent5>
        <a:accent6>
          <a:srgbClr val="5FBBD5"/>
        </a:accent6>
        <a:hlink>
          <a:srgbClr val="9DD6F2"/>
        </a:hlink>
        <a:folHlink>
          <a:srgbClr val="AAE1F2"/>
        </a:folHlink>
      </a:clrScheme>
      <a:clrMap bg1="dk2" tx1="lt1" bg2="dk1" tx2="lt2" accent1="accent1" accent2="accent2" accent3="accent3" accent4="accent4" accent5="accent5" accent6="accent6" hlink="hlink" folHlink="folHlink"/>
    </a:extraClrScheme>
    <a:extraClrScheme>
      <a:clrScheme name="Office Theme 2">
        <a:dk1>
          <a:srgbClr val="333333"/>
        </a:dk1>
        <a:lt1>
          <a:srgbClr val="FFFFFF"/>
        </a:lt1>
        <a:dk2>
          <a:srgbClr val="006699"/>
        </a:dk2>
        <a:lt2>
          <a:srgbClr val="FFFFFF"/>
        </a:lt2>
        <a:accent1>
          <a:srgbClr val="B8E0C3"/>
        </a:accent1>
        <a:accent2>
          <a:srgbClr val="BAC6E8"/>
        </a:accent2>
        <a:accent3>
          <a:srgbClr val="AAB8CA"/>
        </a:accent3>
        <a:accent4>
          <a:srgbClr val="DADADA"/>
        </a:accent4>
        <a:accent5>
          <a:srgbClr val="D8EDDE"/>
        </a:accent5>
        <a:accent6>
          <a:srgbClr val="A8B3D2"/>
        </a:accent6>
        <a:hlink>
          <a:srgbClr val="AADAF2"/>
        </a:hlink>
        <a:folHlink>
          <a:srgbClr val="DDD5F2"/>
        </a:folHlink>
      </a:clrScheme>
      <a:clrMap bg1="dk2" tx1="lt1" bg2="dk1" tx2="lt2" accent1="accent1" accent2="accent2" accent3="accent3" accent4="accent4" accent5="accent5" accent6="accent6" hlink="hlink" folHlink="folHlink"/>
    </a:extraClrScheme>
    <a:extraClrScheme>
      <a:clrScheme name="Office Theme 3">
        <a:dk1>
          <a:srgbClr val="333333"/>
        </a:dk1>
        <a:lt1>
          <a:srgbClr val="FFFFFF"/>
        </a:lt1>
        <a:dk2>
          <a:srgbClr val="006699"/>
        </a:dk2>
        <a:lt2>
          <a:srgbClr val="FFFFFF"/>
        </a:lt2>
        <a:accent1>
          <a:srgbClr val="E6BBA1"/>
        </a:accent1>
        <a:accent2>
          <a:srgbClr val="66CCFF"/>
        </a:accent2>
        <a:accent3>
          <a:srgbClr val="AAB8CA"/>
        </a:accent3>
        <a:accent4>
          <a:srgbClr val="DADADA"/>
        </a:accent4>
        <a:accent5>
          <a:srgbClr val="F0DACD"/>
        </a:accent5>
        <a:accent6>
          <a:srgbClr val="5CB9E7"/>
        </a:accent6>
        <a:hlink>
          <a:srgbClr val="E6D0AC"/>
        </a:hlink>
        <a:folHlink>
          <a:srgbClr val="F2D3DE"/>
        </a:folHlink>
      </a:clrScheme>
      <a:clrMap bg1="dk2" tx1="lt1" bg2="dk1" tx2="lt2" accent1="accent1" accent2="accent2" accent3="accent3" accent4="accent4" accent5="accent5" accent6="accent6" hlink="hlink" folHlink="folHlink"/>
    </a:extraClrScheme>
    <a:extraClrScheme>
      <a:clrScheme name="Office Theme 4">
        <a:dk1>
          <a:srgbClr val="333333"/>
        </a:dk1>
        <a:lt1>
          <a:srgbClr val="FFFFFF"/>
        </a:lt1>
        <a:dk2>
          <a:srgbClr val="006699"/>
        </a:dk2>
        <a:lt2>
          <a:srgbClr val="FFFFFF"/>
        </a:lt2>
        <a:accent1>
          <a:srgbClr val="D5D998"/>
        </a:accent1>
        <a:accent2>
          <a:srgbClr val="EBCAB0"/>
        </a:accent2>
        <a:accent3>
          <a:srgbClr val="AAB8CA"/>
        </a:accent3>
        <a:accent4>
          <a:srgbClr val="DADADA"/>
        </a:accent4>
        <a:accent5>
          <a:srgbClr val="E7E9CA"/>
        </a:accent5>
        <a:accent6>
          <a:srgbClr val="D5B79F"/>
        </a:accent6>
        <a:hlink>
          <a:srgbClr val="F0DAF2"/>
        </a:hlink>
        <a:folHlink>
          <a:srgbClr val="AADAF2"/>
        </a:folHlink>
      </a:clrScheme>
      <a:clrMap bg1="dk2" tx1="lt1" bg2="dk1" tx2="lt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CCCCCC"/>
        </a:lt2>
        <a:accent1>
          <a:srgbClr val="5CB8E6"/>
        </a:accent1>
        <a:accent2>
          <a:srgbClr val="6ACFEB"/>
        </a:accent2>
        <a:accent3>
          <a:srgbClr val="FFFFFF"/>
        </a:accent3>
        <a:accent4>
          <a:srgbClr val="000000"/>
        </a:accent4>
        <a:accent5>
          <a:srgbClr val="B5D8F0"/>
        </a:accent5>
        <a:accent6>
          <a:srgbClr val="5FBBD5"/>
        </a:accent6>
        <a:hlink>
          <a:srgbClr val="9DD6F2"/>
        </a:hlink>
        <a:folHlink>
          <a:srgbClr val="AAE1F2"/>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CCCCCC"/>
        </a:lt2>
        <a:accent1>
          <a:srgbClr val="B8E0C3"/>
        </a:accent1>
        <a:accent2>
          <a:srgbClr val="BAC6E8"/>
        </a:accent2>
        <a:accent3>
          <a:srgbClr val="FFFFFF"/>
        </a:accent3>
        <a:accent4>
          <a:srgbClr val="000000"/>
        </a:accent4>
        <a:accent5>
          <a:srgbClr val="D8EDDE"/>
        </a:accent5>
        <a:accent6>
          <a:srgbClr val="A8B3D2"/>
        </a:accent6>
        <a:hlink>
          <a:srgbClr val="AADAF2"/>
        </a:hlink>
        <a:folHlink>
          <a:srgbClr val="DDD5F2"/>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CCCCCC"/>
        </a:lt2>
        <a:accent1>
          <a:srgbClr val="E6BBA1"/>
        </a:accent1>
        <a:accent2>
          <a:srgbClr val="66CCFF"/>
        </a:accent2>
        <a:accent3>
          <a:srgbClr val="FFFFFF"/>
        </a:accent3>
        <a:accent4>
          <a:srgbClr val="000000"/>
        </a:accent4>
        <a:accent5>
          <a:srgbClr val="F0DACD"/>
        </a:accent5>
        <a:accent6>
          <a:srgbClr val="5CB9E7"/>
        </a:accent6>
        <a:hlink>
          <a:srgbClr val="E6D0AC"/>
        </a:hlink>
        <a:folHlink>
          <a:srgbClr val="F2D3DE"/>
        </a:folHlink>
      </a:clrScheme>
      <a:clrMap bg1="lt1" tx1="dk1" bg2="lt2" tx2="dk2" accent1="accent1" accent2="accent2" accent3="accent3" accent4="accent4" accent5="accent5" accent6="accent6" hlink="hlink" folHlink="folHlink"/>
    </a:extraClrScheme>
    <a:extraClrScheme>
      <a:clrScheme name="Office Theme 8">
        <a:dk1>
          <a:srgbClr val="000000"/>
        </a:dk1>
        <a:lt1>
          <a:srgbClr val="FFFFFF"/>
        </a:lt1>
        <a:dk2>
          <a:srgbClr val="000000"/>
        </a:dk2>
        <a:lt2>
          <a:srgbClr val="CCCCCC"/>
        </a:lt2>
        <a:accent1>
          <a:srgbClr val="D5D998"/>
        </a:accent1>
        <a:accent2>
          <a:srgbClr val="EBCAB0"/>
        </a:accent2>
        <a:accent3>
          <a:srgbClr val="FFFFFF"/>
        </a:accent3>
        <a:accent4>
          <a:srgbClr val="000000"/>
        </a:accent4>
        <a:accent5>
          <a:srgbClr val="E7E9CA"/>
        </a:accent5>
        <a:accent6>
          <a:srgbClr val="D5B79F"/>
        </a:accent6>
        <a:hlink>
          <a:srgbClr val="F0DAF2"/>
        </a:hlink>
        <a:folHlink>
          <a:srgbClr val="AADAF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efault Design">
  <a:themeElements>
    <a:clrScheme name="1_Default Design 2">
      <a:dk1>
        <a:srgbClr val="333333"/>
      </a:dk1>
      <a:lt1>
        <a:srgbClr val="FFFFFF"/>
      </a:lt1>
      <a:dk2>
        <a:srgbClr val="006699"/>
      </a:dk2>
      <a:lt2>
        <a:srgbClr val="FFFFFF"/>
      </a:lt2>
      <a:accent1>
        <a:srgbClr val="B8E0C3"/>
      </a:accent1>
      <a:accent2>
        <a:srgbClr val="BAC6E8"/>
      </a:accent2>
      <a:accent3>
        <a:srgbClr val="AAB8CA"/>
      </a:accent3>
      <a:accent4>
        <a:srgbClr val="DADADA"/>
      </a:accent4>
      <a:accent5>
        <a:srgbClr val="D8EDDE"/>
      </a:accent5>
      <a:accent6>
        <a:srgbClr val="A8B3D2"/>
      </a:accent6>
      <a:hlink>
        <a:srgbClr val="AADAF2"/>
      </a:hlink>
      <a:folHlink>
        <a:srgbClr val="DDD5F2"/>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1_Default Design 1">
        <a:dk1>
          <a:srgbClr val="333333"/>
        </a:dk1>
        <a:lt1>
          <a:srgbClr val="FFFFFF"/>
        </a:lt1>
        <a:dk2>
          <a:srgbClr val="006699"/>
        </a:dk2>
        <a:lt2>
          <a:srgbClr val="FFFFFF"/>
        </a:lt2>
        <a:accent1>
          <a:srgbClr val="5CB8E6"/>
        </a:accent1>
        <a:accent2>
          <a:srgbClr val="6ACFEB"/>
        </a:accent2>
        <a:accent3>
          <a:srgbClr val="AAB8CA"/>
        </a:accent3>
        <a:accent4>
          <a:srgbClr val="DADADA"/>
        </a:accent4>
        <a:accent5>
          <a:srgbClr val="B5D8F0"/>
        </a:accent5>
        <a:accent6>
          <a:srgbClr val="5FBBD5"/>
        </a:accent6>
        <a:hlink>
          <a:srgbClr val="9DD6F2"/>
        </a:hlink>
        <a:folHlink>
          <a:srgbClr val="AAE1F2"/>
        </a:folHlink>
      </a:clrScheme>
      <a:clrMap bg1="dk2" tx1="lt1" bg2="dk1" tx2="lt2" accent1="accent1" accent2="accent2" accent3="accent3" accent4="accent4" accent5="accent5" accent6="accent6" hlink="hlink" folHlink="folHlink"/>
    </a:extraClrScheme>
    <a:extraClrScheme>
      <a:clrScheme name="1_Default Design 2">
        <a:dk1>
          <a:srgbClr val="333333"/>
        </a:dk1>
        <a:lt1>
          <a:srgbClr val="FFFFFF"/>
        </a:lt1>
        <a:dk2>
          <a:srgbClr val="006699"/>
        </a:dk2>
        <a:lt2>
          <a:srgbClr val="FFFFFF"/>
        </a:lt2>
        <a:accent1>
          <a:srgbClr val="B8E0C3"/>
        </a:accent1>
        <a:accent2>
          <a:srgbClr val="BAC6E8"/>
        </a:accent2>
        <a:accent3>
          <a:srgbClr val="AAB8CA"/>
        </a:accent3>
        <a:accent4>
          <a:srgbClr val="DADADA"/>
        </a:accent4>
        <a:accent5>
          <a:srgbClr val="D8EDDE"/>
        </a:accent5>
        <a:accent6>
          <a:srgbClr val="A8B3D2"/>
        </a:accent6>
        <a:hlink>
          <a:srgbClr val="AADAF2"/>
        </a:hlink>
        <a:folHlink>
          <a:srgbClr val="DDD5F2"/>
        </a:folHlink>
      </a:clrScheme>
      <a:clrMap bg1="dk2" tx1="lt1" bg2="dk1" tx2="lt2" accent1="accent1" accent2="accent2" accent3="accent3" accent4="accent4" accent5="accent5" accent6="accent6" hlink="hlink" folHlink="folHlink"/>
    </a:extraClrScheme>
    <a:extraClrScheme>
      <a:clrScheme name="1_Default Design 3">
        <a:dk1>
          <a:srgbClr val="333333"/>
        </a:dk1>
        <a:lt1>
          <a:srgbClr val="FFFFFF"/>
        </a:lt1>
        <a:dk2>
          <a:srgbClr val="006699"/>
        </a:dk2>
        <a:lt2>
          <a:srgbClr val="FFFFFF"/>
        </a:lt2>
        <a:accent1>
          <a:srgbClr val="E6BBA1"/>
        </a:accent1>
        <a:accent2>
          <a:srgbClr val="66CCFF"/>
        </a:accent2>
        <a:accent3>
          <a:srgbClr val="AAB8CA"/>
        </a:accent3>
        <a:accent4>
          <a:srgbClr val="DADADA"/>
        </a:accent4>
        <a:accent5>
          <a:srgbClr val="F0DACD"/>
        </a:accent5>
        <a:accent6>
          <a:srgbClr val="5CB9E7"/>
        </a:accent6>
        <a:hlink>
          <a:srgbClr val="E6D0AC"/>
        </a:hlink>
        <a:folHlink>
          <a:srgbClr val="F2D3DE"/>
        </a:folHlink>
      </a:clrScheme>
      <a:clrMap bg1="dk2" tx1="lt1" bg2="dk1" tx2="lt2" accent1="accent1" accent2="accent2" accent3="accent3" accent4="accent4" accent5="accent5" accent6="accent6" hlink="hlink" folHlink="folHlink"/>
    </a:extraClrScheme>
    <a:extraClrScheme>
      <a:clrScheme name="1_Default Design 4">
        <a:dk1>
          <a:srgbClr val="333333"/>
        </a:dk1>
        <a:lt1>
          <a:srgbClr val="FFFFFF"/>
        </a:lt1>
        <a:dk2>
          <a:srgbClr val="006699"/>
        </a:dk2>
        <a:lt2>
          <a:srgbClr val="FFFFFF"/>
        </a:lt2>
        <a:accent1>
          <a:srgbClr val="D5D998"/>
        </a:accent1>
        <a:accent2>
          <a:srgbClr val="EBCAB0"/>
        </a:accent2>
        <a:accent3>
          <a:srgbClr val="AAB8CA"/>
        </a:accent3>
        <a:accent4>
          <a:srgbClr val="DADADA"/>
        </a:accent4>
        <a:accent5>
          <a:srgbClr val="E7E9CA"/>
        </a:accent5>
        <a:accent6>
          <a:srgbClr val="D5B79F"/>
        </a:accent6>
        <a:hlink>
          <a:srgbClr val="F0DAF2"/>
        </a:hlink>
        <a:folHlink>
          <a:srgbClr val="AADAF2"/>
        </a:folHlink>
      </a:clrScheme>
      <a:clrMap bg1="dk2" tx1="lt1" bg2="dk1" tx2="lt2" accent1="accent1" accent2="accent2" accent3="accent3" accent4="accent4" accent5="accent5" accent6="accent6" hlink="hlink" folHlink="folHlink"/>
    </a:extraClrScheme>
    <a:extraClrScheme>
      <a:clrScheme name="1_Default Design 5">
        <a:dk1>
          <a:srgbClr val="000000"/>
        </a:dk1>
        <a:lt1>
          <a:srgbClr val="FFFFFF"/>
        </a:lt1>
        <a:dk2>
          <a:srgbClr val="000000"/>
        </a:dk2>
        <a:lt2>
          <a:srgbClr val="CCCCCC"/>
        </a:lt2>
        <a:accent1>
          <a:srgbClr val="5CB8E6"/>
        </a:accent1>
        <a:accent2>
          <a:srgbClr val="6ACFEB"/>
        </a:accent2>
        <a:accent3>
          <a:srgbClr val="FFFFFF"/>
        </a:accent3>
        <a:accent4>
          <a:srgbClr val="000000"/>
        </a:accent4>
        <a:accent5>
          <a:srgbClr val="B5D8F0"/>
        </a:accent5>
        <a:accent6>
          <a:srgbClr val="5FBBD5"/>
        </a:accent6>
        <a:hlink>
          <a:srgbClr val="9DD6F2"/>
        </a:hlink>
        <a:folHlink>
          <a:srgbClr val="AAE1F2"/>
        </a:folHlink>
      </a:clrScheme>
      <a:clrMap bg1="lt1" tx1="dk1" bg2="lt2" tx2="dk2" accent1="accent1" accent2="accent2" accent3="accent3" accent4="accent4" accent5="accent5" accent6="accent6" hlink="hlink" folHlink="folHlink"/>
    </a:extraClrScheme>
    <a:extraClrScheme>
      <a:clrScheme name="1_Default Design 6">
        <a:dk1>
          <a:srgbClr val="000000"/>
        </a:dk1>
        <a:lt1>
          <a:srgbClr val="FFFFFF"/>
        </a:lt1>
        <a:dk2>
          <a:srgbClr val="000000"/>
        </a:dk2>
        <a:lt2>
          <a:srgbClr val="CCCCCC"/>
        </a:lt2>
        <a:accent1>
          <a:srgbClr val="B8E0C3"/>
        </a:accent1>
        <a:accent2>
          <a:srgbClr val="BAC6E8"/>
        </a:accent2>
        <a:accent3>
          <a:srgbClr val="FFFFFF"/>
        </a:accent3>
        <a:accent4>
          <a:srgbClr val="000000"/>
        </a:accent4>
        <a:accent5>
          <a:srgbClr val="D8EDDE"/>
        </a:accent5>
        <a:accent6>
          <a:srgbClr val="A8B3D2"/>
        </a:accent6>
        <a:hlink>
          <a:srgbClr val="AADAF2"/>
        </a:hlink>
        <a:folHlink>
          <a:srgbClr val="DDD5F2"/>
        </a:folHlink>
      </a:clrScheme>
      <a:clrMap bg1="lt1" tx1="dk1" bg2="lt2" tx2="dk2" accent1="accent1" accent2="accent2" accent3="accent3" accent4="accent4" accent5="accent5" accent6="accent6" hlink="hlink" folHlink="folHlink"/>
    </a:extraClrScheme>
    <a:extraClrScheme>
      <a:clrScheme name="1_Default Design 7">
        <a:dk1>
          <a:srgbClr val="000000"/>
        </a:dk1>
        <a:lt1>
          <a:srgbClr val="FFFFFF"/>
        </a:lt1>
        <a:dk2>
          <a:srgbClr val="000000"/>
        </a:dk2>
        <a:lt2>
          <a:srgbClr val="CCCCCC"/>
        </a:lt2>
        <a:accent1>
          <a:srgbClr val="E6BBA1"/>
        </a:accent1>
        <a:accent2>
          <a:srgbClr val="66CCFF"/>
        </a:accent2>
        <a:accent3>
          <a:srgbClr val="FFFFFF"/>
        </a:accent3>
        <a:accent4>
          <a:srgbClr val="000000"/>
        </a:accent4>
        <a:accent5>
          <a:srgbClr val="F0DACD"/>
        </a:accent5>
        <a:accent6>
          <a:srgbClr val="5CB9E7"/>
        </a:accent6>
        <a:hlink>
          <a:srgbClr val="E6D0AC"/>
        </a:hlink>
        <a:folHlink>
          <a:srgbClr val="F2D3DE"/>
        </a:folHlink>
      </a:clrScheme>
      <a:clrMap bg1="lt1" tx1="dk1" bg2="lt2" tx2="dk2" accent1="accent1" accent2="accent2" accent3="accent3" accent4="accent4" accent5="accent5" accent6="accent6" hlink="hlink" folHlink="folHlink"/>
    </a:extraClrScheme>
    <a:extraClrScheme>
      <a:clrScheme name="1_Default Design 8">
        <a:dk1>
          <a:srgbClr val="000000"/>
        </a:dk1>
        <a:lt1>
          <a:srgbClr val="FFFFFF"/>
        </a:lt1>
        <a:dk2>
          <a:srgbClr val="000000"/>
        </a:dk2>
        <a:lt2>
          <a:srgbClr val="CCCCCC"/>
        </a:lt2>
        <a:accent1>
          <a:srgbClr val="D5D998"/>
        </a:accent1>
        <a:accent2>
          <a:srgbClr val="EBCAB0"/>
        </a:accent2>
        <a:accent3>
          <a:srgbClr val="FFFFFF"/>
        </a:accent3>
        <a:accent4>
          <a:srgbClr val="000000"/>
        </a:accent4>
        <a:accent5>
          <a:srgbClr val="E7E9CA"/>
        </a:accent5>
        <a:accent6>
          <a:srgbClr val="D5B79F"/>
        </a:accent6>
        <a:hlink>
          <a:srgbClr val="F0DAF2"/>
        </a:hlink>
        <a:folHlink>
          <a:srgbClr val="AADAF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legal_0041_slide.pot</Template>
  <TotalTime>1089</TotalTime>
  <Words>1240</Words>
  <Application>Microsoft Office PowerPoint</Application>
  <PresentationFormat>On-screen Show (4:3)</PresentationFormat>
  <Paragraphs>115</Paragraphs>
  <Slides>14</Slides>
  <Notes>3</Notes>
  <HiddenSlides>0</HiddenSlides>
  <MMClips>0</MMClips>
  <ScaleCrop>false</ScaleCrop>
  <HeadingPairs>
    <vt:vector size="4" baseType="variant">
      <vt:variant>
        <vt:lpstr>Theme</vt:lpstr>
      </vt:variant>
      <vt:variant>
        <vt:i4>2</vt:i4>
      </vt:variant>
      <vt:variant>
        <vt:lpstr>Slide Titles</vt:lpstr>
      </vt:variant>
      <vt:variant>
        <vt:i4>14</vt:i4>
      </vt:variant>
    </vt:vector>
  </HeadingPairs>
  <TitlesOfParts>
    <vt:vector size="16" baseType="lpstr">
      <vt:lpstr>legal_0041_slide</vt:lpstr>
      <vt:lpstr>1_Default Design</vt:lpstr>
      <vt:lpstr>Argument Writing</vt:lpstr>
      <vt:lpstr>PowerPoint Presentation</vt:lpstr>
      <vt:lpstr>Persuasion vs Argument — Differences </vt:lpstr>
      <vt:lpstr>What is the difference between persuading someone to give blood and claiming that giving blood is important?</vt:lpstr>
      <vt:lpstr>Persuasion vs Argument — Differences </vt:lpstr>
      <vt:lpstr>What Makes an Effective Claim?</vt:lpstr>
      <vt:lpstr>Types of Claims</vt:lpstr>
      <vt:lpstr>Sample Claims</vt:lpstr>
      <vt:lpstr>Sample Claims</vt:lpstr>
      <vt:lpstr>Why Address Counterclaims?</vt:lpstr>
      <vt:lpstr>Basic Organizational Pattern</vt:lpstr>
      <vt:lpstr>Choices for sharing your ideas…</vt:lpstr>
      <vt:lpstr>Argument Beyond the Classroom</vt:lpstr>
      <vt:lpstr>Links to the Common Core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Argument Writing</dc:title>
  <dc:creator>Mary Teague</dc:creator>
  <cp:lastModifiedBy>ACS</cp:lastModifiedBy>
  <cp:revision>74</cp:revision>
  <dcterms:created xsi:type="dcterms:W3CDTF">2011-08-01T19:59:54Z</dcterms:created>
  <dcterms:modified xsi:type="dcterms:W3CDTF">2013-05-07T20:06:38Z</dcterms:modified>
</cp:coreProperties>
</file>